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8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6" r:id="rId23"/>
    <p:sldId id="284" r:id="rId24"/>
    <p:sldId id="285" r:id="rId25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62ECD-A2C3-465C-9E0D-EEB21376AEDE}" v="2" dt="2024-06-26T06:50:35.867"/>
    <p1510:client id="{916B1D21-82C2-4257-8550-F174161E1A97}" v="1" dt="2024-06-25T19:02:51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501" autoAdjust="0"/>
  </p:normalViewPr>
  <p:slideViewPr>
    <p:cSldViewPr>
      <p:cViewPr varScale="1">
        <p:scale>
          <a:sx n="123" d="100"/>
          <a:sy n="123" d="100"/>
        </p:scale>
        <p:origin x="114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e Däppen" userId="8e4642ad-ba64-48de-af65-ef5d1554ef27" providerId="ADAL" clId="{916B1D21-82C2-4257-8550-F174161E1A97}"/>
    <pc:docChg chg="custSel addSld modSld">
      <pc:chgData name="Maurice Däppen" userId="8e4642ad-ba64-48de-af65-ef5d1554ef27" providerId="ADAL" clId="{916B1D21-82C2-4257-8550-F174161E1A97}" dt="2024-06-25T19:06:09.919" v="73" actId="20577"/>
      <pc:docMkLst>
        <pc:docMk/>
      </pc:docMkLst>
      <pc:sldChg chg="delSp mod">
        <pc:chgData name="Maurice Däppen" userId="8e4642ad-ba64-48de-af65-ef5d1554ef27" providerId="ADAL" clId="{916B1D21-82C2-4257-8550-F174161E1A97}" dt="2024-06-25T19:04:38.391" v="36" actId="478"/>
        <pc:sldMkLst>
          <pc:docMk/>
          <pc:sldMk cId="880848375" sldId="283"/>
        </pc:sldMkLst>
        <pc:picChg chg="del">
          <ac:chgData name="Maurice Däppen" userId="8e4642ad-ba64-48de-af65-ef5d1554ef27" providerId="ADAL" clId="{916B1D21-82C2-4257-8550-F174161E1A97}" dt="2024-06-25T19:04:38.391" v="36" actId="478"/>
          <ac:picMkLst>
            <pc:docMk/>
            <pc:sldMk cId="880848375" sldId="283"/>
            <ac:picMk id="10" creationId="{BCFFB0B3-4A39-E414-1262-C4047C8EAF74}"/>
          </ac:picMkLst>
        </pc:picChg>
      </pc:sldChg>
      <pc:sldChg chg="modSp add mod">
        <pc:chgData name="Maurice Däppen" userId="8e4642ad-ba64-48de-af65-ef5d1554ef27" providerId="ADAL" clId="{916B1D21-82C2-4257-8550-F174161E1A97}" dt="2024-06-25T19:06:09.919" v="73" actId="20577"/>
        <pc:sldMkLst>
          <pc:docMk/>
          <pc:sldMk cId="3509265772" sldId="285"/>
        </pc:sldMkLst>
        <pc:spChg chg="mod">
          <ac:chgData name="Maurice Däppen" userId="8e4642ad-ba64-48de-af65-ef5d1554ef27" providerId="ADAL" clId="{916B1D21-82C2-4257-8550-F174161E1A97}" dt="2024-06-25T19:02:57.123" v="7" actId="20577"/>
          <ac:spMkLst>
            <pc:docMk/>
            <pc:sldMk cId="3509265772" sldId="285"/>
            <ac:spMk id="5" creationId="{00000000-0000-0000-0000-000000000000}"/>
          </ac:spMkLst>
        </pc:spChg>
        <pc:spChg chg="mod">
          <ac:chgData name="Maurice Däppen" userId="8e4642ad-ba64-48de-af65-ef5d1554ef27" providerId="ADAL" clId="{916B1D21-82C2-4257-8550-F174161E1A97}" dt="2024-06-25T19:06:09.919" v="73" actId="20577"/>
          <ac:spMkLst>
            <pc:docMk/>
            <pc:sldMk cId="3509265772" sldId="285"/>
            <ac:spMk id="9" creationId="{42A37283-F147-C8A0-5F81-B6299985A110}"/>
          </ac:spMkLst>
        </pc:spChg>
      </pc:sldChg>
    </pc:docChg>
  </pc:docChgLst>
  <pc:docChgLst>
    <pc:chgData name="Maurice Däppen" userId="8e4642ad-ba64-48de-af65-ef5d1554ef27" providerId="ADAL" clId="{5BC62ECD-A2C3-465C-9E0D-EEB21376AEDE}"/>
    <pc:docChg chg="custSel addSld modSld sldOrd">
      <pc:chgData name="Maurice Däppen" userId="8e4642ad-ba64-48de-af65-ef5d1554ef27" providerId="ADAL" clId="{5BC62ECD-A2C3-465C-9E0D-EEB21376AEDE}" dt="2024-06-26T07:22:00.582" v="62" actId="20577"/>
      <pc:docMkLst>
        <pc:docMk/>
      </pc:docMkLst>
      <pc:sldChg chg="modSp mod">
        <pc:chgData name="Maurice Däppen" userId="8e4642ad-ba64-48de-af65-ef5d1554ef27" providerId="ADAL" clId="{5BC62ECD-A2C3-465C-9E0D-EEB21376AEDE}" dt="2024-06-26T07:22:00.582" v="62" actId="20577"/>
        <pc:sldMkLst>
          <pc:docMk/>
          <pc:sldMk cId="880848375" sldId="283"/>
        </pc:sldMkLst>
        <pc:spChg chg="mod">
          <ac:chgData name="Maurice Däppen" userId="8e4642ad-ba64-48de-af65-ef5d1554ef27" providerId="ADAL" clId="{5BC62ECD-A2C3-465C-9E0D-EEB21376AEDE}" dt="2024-06-26T07:22:00.582" v="62" actId="20577"/>
          <ac:spMkLst>
            <pc:docMk/>
            <pc:sldMk cId="880848375" sldId="283"/>
            <ac:spMk id="9" creationId="{42A37283-F147-C8A0-5F81-B6299985A110}"/>
          </ac:spMkLst>
        </pc:spChg>
      </pc:sldChg>
      <pc:sldChg chg="ord">
        <pc:chgData name="Maurice Däppen" userId="8e4642ad-ba64-48de-af65-ef5d1554ef27" providerId="ADAL" clId="{5BC62ECD-A2C3-465C-9E0D-EEB21376AEDE}" dt="2024-06-26T07:00:28.874" v="60"/>
        <pc:sldMkLst>
          <pc:docMk/>
          <pc:sldMk cId="791558257" sldId="284"/>
        </pc:sldMkLst>
      </pc:sldChg>
      <pc:sldChg chg="addSp delSp modSp mod ord">
        <pc:chgData name="Maurice Däppen" userId="8e4642ad-ba64-48de-af65-ef5d1554ef27" providerId="ADAL" clId="{5BC62ECD-A2C3-465C-9E0D-EEB21376AEDE}" dt="2024-06-26T06:50:35.867" v="57"/>
        <pc:sldMkLst>
          <pc:docMk/>
          <pc:sldMk cId="3509265772" sldId="285"/>
        </pc:sldMkLst>
        <pc:spChg chg="mod">
          <ac:chgData name="Maurice Däppen" userId="8e4642ad-ba64-48de-af65-ef5d1554ef27" providerId="ADAL" clId="{5BC62ECD-A2C3-465C-9E0D-EEB21376AEDE}" dt="2024-06-26T05:27:57.739" v="6" actId="20577"/>
          <ac:spMkLst>
            <pc:docMk/>
            <pc:sldMk cId="3509265772" sldId="285"/>
            <ac:spMk id="3" creationId="{00000000-0000-0000-0000-000000000000}"/>
          </ac:spMkLst>
        </pc:spChg>
        <pc:spChg chg="mod">
          <ac:chgData name="Maurice Däppen" userId="8e4642ad-ba64-48de-af65-ef5d1554ef27" providerId="ADAL" clId="{5BC62ECD-A2C3-465C-9E0D-EEB21376AEDE}" dt="2024-06-26T05:28:00.265" v="7" actId="20577"/>
          <ac:spMkLst>
            <pc:docMk/>
            <pc:sldMk cId="3509265772" sldId="285"/>
            <ac:spMk id="5" creationId="{00000000-0000-0000-0000-000000000000}"/>
          </ac:spMkLst>
        </pc:spChg>
        <pc:spChg chg="mod">
          <ac:chgData name="Maurice Däppen" userId="8e4642ad-ba64-48de-af65-ef5d1554ef27" providerId="ADAL" clId="{5BC62ECD-A2C3-465C-9E0D-EEB21376AEDE}" dt="2024-06-26T06:17:09.933" v="54" actId="20577"/>
          <ac:spMkLst>
            <pc:docMk/>
            <pc:sldMk cId="3509265772" sldId="285"/>
            <ac:spMk id="9" creationId="{42A37283-F147-C8A0-5F81-B6299985A110}"/>
          </ac:spMkLst>
        </pc:spChg>
        <pc:picChg chg="add mod">
          <ac:chgData name="Maurice Däppen" userId="8e4642ad-ba64-48de-af65-ef5d1554ef27" providerId="ADAL" clId="{5BC62ECD-A2C3-465C-9E0D-EEB21376AEDE}" dt="2024-06-26T06:50:35.867" v="57"/>
          <ac:picMkLst>
            <pc:docMk/>
            <pc:sldMk cId="3509265772" sldId="285"/>
            <ac:picMk id="4" creationId="{D55BED8B-EA1D-7FE9-F6F9-1A3D0535A34A}"/>
          </ac:picMkLst>
        </pc:picChg>
        <pc:picChg chg="del">
          <ac:chgData name="Maurice Däppen" userId="8e4642ad-ba64-48de-af65-ef5d1554ef27" providerId="ADAL" clId="{5BC62ECD-A2C3-465C-9E0D-EEB21376AEDE}" dt="2024-06-26T05:27:49.475" v="1" actId="478"/>
          <ac:picMkLst>
            <pc:docMk/>
            <pc:sldMk cId="3509265772" sldId="285"/>
            <ac:picMk id="10" creationId="{BCFFB0B3-4A39-E414-1262-C4047C8EAF74}"/>
          </ac:picMkLst>
        </pc:picChg>
      </pc:sldChg>
      <pc:sldChg chg="delSp add mod">
        <pc:chgData name="Maurice Däppen" userId="8e4642ad-ba64-48de-af65-ef5d1554ef27" providerId="ADAL" clId="{5BC62ECD-A2C3-465C-9E0D-EEB21376AEDE}" dt="2024-06-26T06:50:39.217" v="58" actId="478"/>
        <pc:sldMkLst>
          <pc:docMk/>
          <pc:sldMk cId="181293814" sldId="286"/>
        </pc:sldMkLst>
        <pc:picChg chg="del">
          <ac:chgData name="Maurice Däppen" userId="8e4642ad-ba64-48de-af65-ef5d1554ef27" providerId="ADAL" clId="{5BC62ECD-A2C3-465C-9E0D-EEB21376AEDE}" dt="2024-06-26T06:50:39.217" v="58" actId="478"/>
          <ac:picMkLst>
            <pc:docMk/>
            <pc:sldMk cId="181293814" sldId="286"/>
            <ac:picMk id="10" creationId="{BCFFB0B3-4A39-E414-1262-C4047C8EAF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03.09.2024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NgRX</a:t>
            </a:r>
            <a:r>
              <a:rPr lang="de-DE" dirty="0"/>
              <a:t> -&gt; </a:t>
            </a:r>
            <a:r>
              <a:rPr lang="de-DE" dirty="0" err="1"/>
              <a:t>Statemanagement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10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56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999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87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71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81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8146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177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878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6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276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39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28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9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79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8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36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720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03.09.2024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625176" y="3505200"/>
            <a:ext cx="8735325" cy="1752600"/>
          </a:xfrm>
        </p:spPr>
        <p:txBody>
          <a:bodyPr rtlCol="0"/>
          <a:lstStyle/>
          <a:p>
            <a:pPr rtl="0"/>
            <a:r>
              <a:rPr lang="de-DE" dirty="0"/>
              <a:t>Patrick, Maurice, Mika &amp; Lenny</a:t>
            </a:r>
          </a:p>
        </p:txBody>
      </p:sp>
      <p:pic>
        <p:nvPicPr>
          <p:cNvPr id="8" name="Picture 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2703B1C8-0405-09F9-5123-03E5510464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/>
          <a:stretch/>
        </p:blipFill>
        <p:spPr>
          <a:xfrm>
            <a:off x="3960812" y="877296"/>
            <a:ext cx="5761632" cy="2399304"/>
          </a:xfrm>
          <a:prstGeom prst="rect">
            <a:avLst/>
          </a:prstGeom>
        </p:spPr>
      </p:pic>
      <p:pic>
        <p:nvPicPr>
          <p:cNvPr id="14" name="Picture 13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C2934BD5-0BE5-A78C-92CC-CAF428829F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877296"/>
            <a:ext cx="2156399" cy="23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Systemdesign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Frontend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A5E58-F939-16BA-D7CC-AC086E16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5" y="0"/>
            <a:ext cx="6437075" cy="6858000"/>
          </a:xfrm>
          <a:prstGeom prst="rect">
            <a:avLst/>
          </a:prstGeom>
        </p:spPr>
      </p:pic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sp>
        <p:nvSpPr>
          <p:cNvPr id="4" name="Bildplatzhalter 5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D7064E61-DB3D-4DEC-4B64-DA5E4ECC2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>
            <a:noFill/>
          </a:ln>
        </p:spPr>
        <p:txBody>
          <a:bodyPr/>
          <a:lstStyle/>
          <a:p>
            <a:pPr marL="457200" indent="-457200">
              <a:buBlip>
                <a:blip r:embed="rId5"/>
              </a:buBlip>
            </a:pPr>
            <a:r>
              <a:rPr lang="de-CH" dirty="0"/>
              <a:t>Angular v17.2.0</a:t>
            </a:r>
          </a:p>
          <a:p>
            <a:pPr marL="457200" indent="-457200">
              <a:buBlip>
                <a:blip r:embed="rId5"/>
              </a:buBlip>
            </a:pPr>
            <a:r>
              <a:rPr lang="de-CH" dirty="0"/>
              <a:t>Angular Material</a:t>
            </a:r>
          </a:p>
          <a:p>
            <a:pPr marL="457200" indent="-457200">
              <a:buBlip>
                <a:blip r:embed="rId5"/>
              </a:buBlip>
            </a:pPr>
            <a:r>
              <a:rPr lang="de-CH" dirty="0" err="1"/>
              <a:t>NgRx</a:t>
            </a:r>
            <a:endParaRPr lang="de-CH" dirty="0"/>
          </a:p>
          <a:p>
            <a:pPr marL="457200" indent="-457200">
              <a:buBlip>
                <a:blip r:embed="rId5"/>
              </a:buBlip>
            </a:pPr>
            <a:r>
              <a:rPr lang="de-CH" dirty="0"/>
              <a:t>Container-</a:t>
            </a:r>
            <a:r>
              <a:rPr lang="de-CH" dirty="0" err="1"/>
              <a:t>Component</a:t>
            </a:r>
            <a:endParaRPr lang="de-CH" dirty="0"/>
          </a:p>
          <a:p>
            <a:pPr marL="457200" indent="-457200">
              <a:buBlip>
                <a:blip r:embed="rId5"/>
              </a:buBlip>
            </a:pPr>
            <a:r>
              <a:rPr lang="de-CH" dirty="0"/>
              <a:t>Docker: </a:t>
            </a:r>
            <a:r>
              <a:rPr lang="de-CH" dirty="0" err="1"/>
              <a:t>nginx:alpine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025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Systemdesign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Backend</a:t>
            </a:r>
            <a:endParaRPr lang="de-DE" dirty="0"/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sp>
        <p:nvSpPr>
          <p:cNvPr id="4" name="Bildplatzhalter 5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D7064E61-DB3D-4DEC-4B64-DA5E4ECC2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>
            <a:noFill/>
          </a:ln>
        </p:spPr>
        <p:txBody>
          <a:bodyPr/>
          <a:lstStyle/>
          <a:p>
            <a:pPr marL="457200" indent="-457200">
              <a:buBlip>
                <a:blip r:embed="rId4"/>
              </a:buBlip>
            </a:pPr>
            <a:r>
              <a:rPr lang="de-CH" dirty="0"/>
              <a:t>Express JS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Schnittstelle zu </a:t>
            </a:r>
            <a:r>
              <a:rPr lang="de-CH" dirty="0" err="1"/>
              <a:t>Kubernetes</a:t>
            </a:r>
            <a:r>
              <a:rPr lang="de-CH" dirty="0"/>
              <a:t> &amp; DB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 err="1"/>
              <a:t>kubernetes</a:t>
            </a:r>
            <a:r>
              <a:rPr lang="de-CH" dirty="0"/>
              <a:t>/client-</a:t>
            </a:r>
            <a:r>
              <a:rPr lang="de-CH" dirty="0" err="1"/>
              <a:t>node</a:t>
            </a:r>
            <a:r>
              <a:rPr lang="de-CH" dirty="0"/>
              <a:t> v0.21.0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 err="1"/>
              <a:t>mongodb</a:t>
            </a:r>
            <a:r>
              <a:rPr lang="de-CH" dirty="0"/>
              <a:t> v6.5.0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Docker: </a:t>
            </a:r>
            <a:r>
              <a:rPr lang="de-CH" dirty="0" err="1"/>
              <a:t>node:alpine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983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Systemdesign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Database</a:t>
            </a:r>
            <a:endParaRPr lang="de-DE" dirty="0"/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sp>
        <p:nvSpPr>
          <p:cNvPr id="4" name="Bildplatzhalter 5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D7064E61-DB3D-4DEC-4B64-DA5E4ECC2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>
            <a:noFill/>
          </a:ln>
        </p:spPr>
        <p:txBody>
          <a:bodyPr/>
          <a:lstStyle/>
          <a:p>
            <a:pPr marL="457200" indent="-457200">
              <a:buBlip>
                <a:blip r:embed="rId4"/>
              </a:buBlip>
            </a:pPr>
            <a:r>
              <a:rPr lang="de-CH" dirty="0"/>
              <a:t>MongoDB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NoSQL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Offizielles Image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Von aussen geschützt</a:t>
            </a:r>
          </a:p>
        </p:txBody>
      </p:sp>
    </p:spTree>
    <p:extLst>
      <p:ext uri="{BB962C8B-B14F-4D97-AF65-F5344CB8AC3E}">
        <p14:creationId xmlns:p14="http://schemas.microsoft.com/office/powerpoint/2010/main" val="187241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Systemdesign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Cluster</a:t>
            </a:r>
            <a:endParaRPr lang="de-DE" dirty="0"/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sp>
        <p:nvSpPr>
          <p:cNvPr id="4" name="Bildplatzhalter 5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D7064E61-DB3D-4DEC-4B64-DA5E4ECC2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>
            <a:noFill/>
          </a:ln>
        </p:spPr>
        <p:txBody>
          <a:bodyPr/>
          <a:lstStyle/>
          <a:p>
            <a:pPr marL="457200" indent="-457200">
              <a:buBlip>
                <a:blip r:embed="rId4"/>
              </a:buBlip>
            </a:pPr>
            <a:r>
              <a:rPr lang="de-CH" dirty="0"/>
              <a:t>microk8s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1 Node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2 Namespaces (</a:t>
            </a:r>
            <a:r>
              <a:rPr lang="de-CH" dirty="0" err="1"/>
              <a:t>default</a:t>
            </a:r>
            <a:r>
              <a:rPr lang="de-CH" dirty="0"/>
              <a:t>, </a:t>
            </a:r>
            <a:r>
              <a:rPr lang="de-CH" dirty="0" err="1"/>
              <a:t>gameserver</a:t>
            </a:r>
            <a:r>
              <a:rPr lang="de-CH" dirty="0"/>
              <a:t>)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Autoskalierung</a:t>
            </a:r>
          </a:p>
        </p:txBody>
      </p:sp>
    </p:spTree>
    <p:extLst>
      <p:ext uri="{BB962C8B-B14F-4D97-AF65-F5344CB8AC3E}">
        <p14:creationId xmlns:p14="http://schemas.microsoft.com/office/powerpoint/2010/main" val="279973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Datenmodel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Datenmodel</a:t>
            </a:r>
            <a:endParaRPr lang="de-DE" dirty="0"/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7D04934-7CED-9039-74F3-8483AB90EC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52" t="25293" r="4393" b="15689"/>
          <a:stretch/>
        </p:blipFill>
        <p:spPr>
          <a:xfrm>
            <a:off x="4418012" y="2608580"/>
            <a:ext cx="7467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8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Security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Authentifikation</a:t>
            </a:r>
            <a:endParaRPr lang="de-DE" dirty="0"/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sp>
        <p:nvSpPr>
          <p:cNvPr id="4" name="Bildplatzhalter 5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D7064E61-DB3D-4DEC-4B64-DA5E4ECC2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>
            <a:noFill/>
          </a:ln>
        </p:spPr>
        <p:txBody>
          <a:bodyPr/>
          <a:lstStyle/>
          <a:p>
            <a:pPr marL="457200" indent="-457200">
              <a:buBlip>
                <a:blip r:embed="rId4"/>
              </a:buBlip>
            </a:pPr>
            <a:r>
              <a:rPr lang="de-CH" dirty="0"/>
              <a:t>E-Mail &amp; Passwort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Übertagen durch SSL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 err="1"/>
              <a:t>Hashing</a:t>
            </a:r>
            <a:r>
              <a:rPr lang="de-CH" dirty="0"/>
              <a:t> mit </a:t>
            </a:r>
            <a:r>
              <a:rPr lang="de-CH" dirty="0" err="1"/>
              <a:t>bcrypt</a:t>
            </a:r>
            <a:endParaRPr lang="de-CH" dirty="0"/>
          </a:p>
          <a:p>
            <a:pPr marL="457200" indent="-457200">
              <a:buBlip>
                <a:blip r:embed="rId4"/>
              </a:buBlip>
            </a:pPr>
            <a:r>
              <a:rPr lang="de-CH" dirty="0" err="1"/>
              <a:t>Salted</a:t>
            </a:r>
            <a:r>
              <a:rPr lang="de-CH" dirty="0"/>
              <a:t> PW-Hash in DB speichern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Passwortüberprüfung mit </a:t>
            </a:r>
            <a:r>
              <a:rPr lang="de-CH" dirty="0" err="1"/>
              <a:t>bcrypt</a:t>
            </a:r>
            <a:endParaRPr lang="de-CH" dirty="0"/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JWT-Tokens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Angular Session Management</a:t>
            </a:r>
          </a:p>
          <a:p>
            <a:pPr marL="457200" indent="-457200">
              <a:buBlip>
                <a:blip r:embed="rId4"/>
              </a:buBlip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701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Security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Authentifikation</a:t>
            </a:r>
          </a:p>
          <a:p>
            <a:pPr rtl="0"/>
            <a:r>
              <a:rPr lang="de-CH" dirty="0" err="1"/>
              <a:t>Sign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DE" dirty="0"/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pic>
        <p:nvPicPr>
          <p:cNvPr id="9" name="Picture 8" descr="A diagram of a black background&#10;&#10;Description automatically generated">
            <a:extLst>
              <a:ext uri="{FF2B5EF4-FFF2-40B4-BE49-F238E27FC236}">
                <a16:creationId xmlns:a16="http://schemas.microsoft.com/office/drawing/2014/main" id="{B75B1EE9-9996-2172-87B9-7F7F78D4D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762000"/>
            <a:ext cx="6932016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Security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Authentifikation</a:t>
            </a:r>
          </a:p>
          <a:p>
            <a:pPr rtl="0"/>
            <a:r>
              <a:rPr lang="de-CH" dirty="0" err="1"/>
              <a:t>Sign</a:t>
            </a:r>
            <a:r>
              <a:rPr lang="de-CH" dirty="0"/>
              <a:t> in</a:t>
            </a:r>
            <a:endParaRPr lang="de-DE" dirty="0"/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pic>
        <p:nvPicPr>
          <p:cNvPr id="12" name="Picture 11" descr="A diagram of 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D78B4DF3-0B69-1D13-7D1D-D77C8DBFB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44" y="838200"/>
            <a:ext cx="6836402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Security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 err="1"/>
              <a:t>Injection</a:t>
            </a:r>
            <a:endParaRPr lang="de-CH" dirty="0"/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sp>
        <p:nvSpPr>
          <p:cNvPr id="9" name="Bildplatzhalter 5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2A37283-F147-C8A0-5F81-B6299985A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>
            <a:noFill/>
          </a:ln>
        </p:spPr>
        <p:txBody>
          <a:bodyPr/>
          <a:lstStyle/>
          <a:p>
            <a:pPr marL="457200" indent="-457200">
              <a:buBlip>
                <a:blip r:embed="rId4"/>
              </a:buBlip>
            </a:pPr>
            <a:r>
              <a:rPr lang="de-CH" dirty="0"/>
              <a:t>MongoDB Client im Backend</a:t>
            </a:r>
          </a:p>
          <a:p>
            <a:pPr marL="457200" indent="-457200">
              <a:buBlip>
                <a:blip r:embed="rId4"/>
              </a:buBlip>
            </a:pPr>
            <a:r>
              <a:rPr lang="de-CH"/>
              <a:t>Injectionsicher</a:t>
            </a:r>
          </a:p>
          <a:p>
            <a:pPr marL="457200" indent="-457200">
              <a:buBlip>
                <a:blip r:embed="rId4"/>
              </a:buBlip>
            </a:pPr>
            <a:r>
              <a:rPr lang="de-CH"/>
              <a:t>Keine </a:t>
            </a:r>
            <a:r>
              <a:rPr lang="de-CH" dirty="0"/>
              <a:t>Interpretation von Abfragestrings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Backend entfernt </a:t>
            </a:r>
            <a:r>
              <a:rPr lang="de-CH" dirty="0" err="1"/>
              <a:t>esc</a:t>
            </a:r>
            <a:r>
              <a:rPr lang="de-CH" dirty="0"/>
              <a:t>. Chars (\, ;, # etc. )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XSS: Angular bietet Schutz gegen XSS</a:t>
            </a:r>
          </a:p>
        </p:txBody>
      </p:sp>
    </p:spTree>
    <p:extLst>
      <p:ext uri="{BB962C8B-B14F-4D97-AF65-F5344CB8AC3E}">
        <p14:creationId xmlns:p14="http://schemas.microsoft.com/office/powerpoint/2010/main" val="8808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Security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SSL/TLS</a:t>
            </a:r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sp>
        <p:nvSpPr>
          <p:cNvPr id="9" name="Bildplatzhalter 5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2A37283-F147-C8A0-5F81-B6299985A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>
            <a:noFill/>
          </a:ln>
        </p:spPr>
        <p:txBody>
          <a:bodyPr/>
          <a:lstStyle/>
          <a:p>
            <a:pPr marL="457200" indent="-457200">
              <a:buBlip>
                <a:blip r:embed="rId4"/>
              </a:buBlip>
            </a:pPr>
            <a:r>
              <a:rPr lang="de-CH" dirty="0"/>
              <a:t>Verschlüsselung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 err="1"/>
              <a:t>Let’sEncrypt</a:t>
            </a:r>
            <a:endParaRPr lang="de-CH" dirty="0"/>
          </a:p>
          <a:p>
            <a:pPr marL="457200" indent="-457200">
              <a:buBlip>
                <a:blip r:embed="rId4"/>
              </a:buBlip>
            </a:pPr>
            <a:r>
              <a:rPr lang="de-CH" dirty="0" err="1"/>
              <a:t>Nginx</a:t>
            </a:r>
            <a:r>
              <a:rPr lang="de-CH" dirty="0"/>
              <a:t> Proxy Manager</a:t>
            </a:r>
          </a:p>
          <a:p>
            <a:pPr marL="457200" indent="-457200">
              <a:buBlip>
                <a:blip r:embed="rId4"/>
              </a:buBlip>
            </a:pPr>
            <a:r>
              <a:rPr lang="de-CH"/>
              <a:t>Hostpoint</a:t>
            </a:r>
            <a:endParaRPr lang="de-CH" dirty="0"/>
          </a:p>
          <a:p>
            <a:pPr marL="457200" indent="-457200">
              <a:buBlip>
                <a:blip r:embed="rId4"/>
              </a:buBlip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293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buBlip>
                <a:blip r:embed="rId3"/>
              </a:buBlip>
            </a:pPr>
            <a:r>
              <a:rPr lang="de-DE" dirty="0" err="1"/>
              <a:t>xServer</a:t>
            </a:r>
            <a:endParaRPr lang="de-DE" dirty="0"/>
          </a:p>
          <a:p>
            <a:pPr rtl="0">
              <a:buBlip>
                <a:blip r:embed="rId3"/>
              </a:buBlip>
            </a:pPr>
            <a:r>
              <a:rPr lang="de-DE" dirty="0"/>
              <a:t>Systemdesign</a:t>
            </a:r>
          </a:p>
          <a:p>
            <a:pPr rtl="0">
              <a:buBlip>
                <a:blip r:embed="rId3"/>
              </a:buBlip>
            </a:pPr>
            <a:r>
              <a:rPr lang="de-DE" dirty="0"/>
              <a:t>Datenmodel</a:t>
            </a:r>
          </a:p>
          <a:p>
            <a:pPr rtl="0">
              <a:buBlip>
                <a:blip r:embed="rId3"/>
              </a:buBlip>
            </a:pPr>
            <a:r>
              <a:rPr lang="de-DE" dirty="0"/>
              <a:t>Security</a:t>
            </a:r>
          </a:p>
          <a:p>
            <a:pPr rtl="0">
              <a:buBlip>
                <a:blip r:embed="rId3"/>
              </a:buBlip>
            </a:pPr>
            <a:r>
              <a:rPr lang="de-DE" dirty="0"/>
              <a:t>Demo</a:t>
            </a:r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D8369DCD-BE29-72D9-F3C1-0DE21E769C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4DE1B009-4063-F9E3-DBE4-9C9B0B02E4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/>
          <a:stretch/>
        </p:blipFill>
        <p:spPr>
          <a:xfrm>
            <a:off x="12600980" y="877296"/>
            <a:ext cx="5761632" cy="23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625176" y="3505200"/>
            <a:ext cx="8735325" cy="1752600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11500" dirty="0"/>
              <a:t>Demo</a:t>
            </a:r>
          </a:p>
        </p:txBody>
      </p:sp>
      <p:pic>
        <p:nvPicPr>
          <p:cNvPr id="8" name="Picture 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2703B1C8-0405-09F9-5123-03E5510464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/>
          <a:stretch/>
        </p:blipFill>
        <p:spPr>
          <a:xfrm>
            <a:off x="5056624" y="2225040"/>
            <a:ext cx="2561788" cy="1066800"/>
          </a:xfrm>
          <a:prstGeom prst="rect">
            <a:avLst/>
          </a:prstGeom>
        </p:spPr>
      </p:pic>
      <p:pic>
        <p:nvPicPr>
          <p:cNvPr id="14" name="Picture 13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C2934BD5-0BE5-A78C-92CC-CAF428829F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24" y="2225040"/>
            <a:ext cx="9587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5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Fazit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CH" dirty="0"/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  <p:sp>
        <p:nvSpPr>
          <p:cNvPr id="9" name="Bildplatzhalter 5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2A37283-F147-C8A0-5F81-B6299985A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>
            <a:noFill/>
          </a:ln>
        </p:spPr>
        <p:txBody>
          <a:bodyPr/>
          <a:lstStyle/>
          <a:p>
            <a:pPr marL="457200" indent="-457200">
              <a:buBlip>
                <a:blip r:embed="rId4"/>
              </a:buBlip>
            </a:pPr>
            <a:r>
              <a:rPr lang="de-CH" dirty="0"/>
              <a:t>Zeitplan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Features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Komplikationen</a:t>
            </a:r>
          </a:p>
          <a:p>
            <a:pPr marL="457200" indent="-457200">
              <a:buBlip>
                <a:blip r:embed="rId4"/>
              </a:buBlip>
            </a:pPr>
            <a:r>
              <a:rPr lang="de-CH" dirty="0"/>
              <a:t>Highlights</a:t>
            </a:r>
          </a:p>
          <a:p>
            <a:pPr marL="457200" indent="-457200">
              <a:buBlip>
                <a:blip r:embed="rId4"/>
              </a:buBlip>
            </a:pPr>
            <a:endParaRPr lang="de-CH" dirty="0"/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55BED8B-EA1D-7FE9-F6F9-1A3D0535A3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/>
          <a:stretch/>
        </p:blipFill>
        <p:spPr>
          <a:xfrm>
            <a:off x="12524224" y="2225040"/>
            <a:ext cx="256178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6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xServer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DE" dirty="0"/>
              <a:t>Problemstellung</a:t>
            </a:r>
          </a:p>
        </p:txBody>
      </p:sp>
      <p:sp>
        <p:nvSpPr>
          <p:cNvPr id="6" name="Bildplatzhalter 5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de-CH" dirty="0"/>
              <a:t>Mit Freunden spielen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Keine IT-Kenntnisse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Keine Hardware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Komplizierte Anbieter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Hohe Kosten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Faulheit</a:t>
            </a:r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xServer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DE" dirty="0"/>
              <a:t>Lösung</a:t>
            </a:r>
          </a:p>
        </p:txBody>
      </p:sp>
      <p:sp>
        <p:nvSpPr>
          <p:cNvPr id="6" name="Bildplatzhalter 5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de-CH" dirty="0"/>
              <a:t>Gameserver-Plattform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Simples UI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Niedrige Kosten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Rasch &amp; unkompliziert</a:t>
            </a:r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xServer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DE" dirty="0"/>
              <a:t>Produkt</a:t>
            </a:r>
          </a:p>
        </p:txBody>
      </p:sp>
      <p:sp>
        <p:nvSpPr>
          <p:cNvPr id="6" name="Bildplatzhalter 5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de-CH" dirty="0"/>
              <a:t>Gameserver-Plattform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Verschiedene Spiele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Einfaches Hosten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Vielseitig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Skalierbarkeit und Flexibilität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Kompatibilität</a:t>
            </a:r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Systemdesign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DE" dirty="0"/>
              <a:t>Allgemeines</a:t>
            </a:r>
          </a:p>
        </p:txBody>
      </p:sp>
      <p:sp>
        <p:nvSpPr>
          <p:cNvPr id="6" name="Bildplatzhalter 5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de-CH" dirty="0"/>
              <a:t>Architektur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Ressourcenverwaltung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Images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Hosting</a:t>
            </a:r>
          </a:p>
          <a:p>
            <a:pPr marL="457200" indent="-457200">
              <a:buBlip>
                <a:blip r:embed="rId3"/>
              </a:buBlip>
            </a:pPr>
            <a:r>
              <a:rPr lang="de-CH" dirty="0"/>
              <a:t>Betrieb</a:t>
            </a:r>
          </a:p>
        </p:txBody>
      </p:sp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3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Systemdesign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Architektur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A5E58-F939-16BA-D7CC-AC086E16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50" y="0"/>
            <a:ext cx="6437075" cy="6858000"/>
          </a:xfrm>
          <a:prstGeom prst="rect">
            <a:avLst/>
          </a:prstGeom>
        </p:spPr>
      </p:pic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58" y="152400"/>
            <a:ext cx="10272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7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Systemdesign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CH" dirty="0"/>
              <a:t>Architektur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A5E58-F939-16BA-D7CC-AC086E16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8825" cy="12985861"/>
          </a:xfrm>
          <a:prstGeom prst="rect">
            <a:avLst/>
          </a:prstGeom>
        </p:spPr>
      </p:pic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212" y="152400"/>
            <a:ext cx="10272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8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9A5E58-F939-16BA-D7CC-AC086E16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43" y="-3450520"/>
            <a:ext cx="9675812" cy="10308520"/>
          </a:xfrm>
          <a:prstGeom prst="rect">
            <a:avLst/>
          </a:prstGeom>
        </p:spPr>
      </p:pic>
      <p:pic>
        <p:nvPicPr>
          <p:cNvPr id="2" name="Picture 1" descr="A blue and black diamond pattern&#10;&#10;Description automatically generated">
            <a:extLst>
              <a:ext uri="{FF2B5EF4-FFF2-40B4-BE49-F238E27FC236}">
                <a16:creationId xmlns:a16="http://schemas.microsoft.com/office/drawing/2014/main" id="{28B479A8-6EF9-8E92-9EE8-35BFC5219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212" y="152400"/>
            <a:ext cx="1027283" cy="1143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231850D-9875-B82C-AED1-E407589E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3CBAF3-B0A3-E3DE-4926-41F7C87EE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4191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4873beb7-5857-4685-be1f-d57550cc96c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217</Words>
  <Application>Microsoft Office PowerPoint</Application>
  <PresentationFormat>Benutzerdefiniert</PresentationFormat>
  <Paragraphs>124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Technologie 16:9</vt:lpstr>
      <vt:lpstr>PowerPoint-Präsentation</vt:lpstr>
      <vt:lpstr>Inhalt</vt:lpstr>
      <vt:lpstr>xServer</vt:lpstr>
      <vt:lpstr>xServer</vt:lpstr>
      <vt:lpstr>xServer</vt:lpstr>
      <vt:lpstr>Systemdesign</vt:lpstr>
      <vt:lpstr>Systemdesign</vt:lpstr>
      <vt:lpstr>Systemdesign</vt:lpstr>
      <vt:lpstr>PowerPoint-Präsentation</vt:lpstr>
      <vt:lpstr>Systemdesign</vt:lpstr>
      <vt:lpstr>Systemdesign</vt:lpstr>
      <vt:lpstr>Systemdesign</vt:lpstr>
      <vt:lpstr>Systemdesign</vt:lpstr>
      <vt:lpstr>Datenmodel</vt:lpstr>
      <vt:lpstr>Security</vt:lpstr>
      <vt:lpstr>Security</vt:lpstr>
      <vt:lpstr>Security</vt:lpstr>
      <vt:lpstr>Security</vt:lpstr>
      <vt:lpstr>Security</vt:lpstr>
      <vt:lpstr>PowerPoint-Präsentation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Däppen Maurice</dc:creator>
  <cp:lastModifiedBy>Maurice Däppen</cp:lastModifiedBy>
  <cp:revision>27</cp:revision>
  <dcterms:created xsi:type="dcterms:W3CDTF">2024-06-24T18:11:41Z</dcterms:created>
  <dcterms:modified xsi:type="dcterms:W3CDTF">2024-09-03T11:49:32Z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