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9" r:id="rId6"/>
    <p:sldId id="270" r:id="rId7"/>
    <p:sldId id="271" r:id="rId8"/>
    <p:sldId id="272" r:id="rId9"/>
    <p:sldId id="264" r:id="rId10"/>
    <p:sldId id="265" r:id="rId11"/>
    <p:sldId id="266" r:id="rId12"/>
    <p:sldId id="263" r:id="rId13"/>
    <p:sldId id="267" r:id="rId14"/>
    <p:sldId id="26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0492C2-45D1-DF45-D1E9-CFB457DE8ABE}" name="Marco Jaros" initials="MJ" userId="S::mja135191@stud.gibb.ch::e6606381-b755-43ef-95f2-e52bdb38126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e Däppen" userId="8e4642ad-ba64-48de-af65-ef5d1554ef27" providerId="ADAL" clId="{01F0374F-93EA-47F9-95FF-943EF053483E}"/>
    <pc:docChg chg="addSld modSld">
      <pc:chgData name="Maurice Däppen" userId="8e4642ad-ba64-48de-af65-ef5d1554ef27" providerId="ADAL" clId="{01F0374F-93EA-47F9-95FF-943EF053483E}" dt="2022-09-02T07:26:28.269" v="30" actId="20577"/>
      <pc:docMkLst>
        <pc:docMk/>
      </pc:docMkLst>
      <pc:sldChg chg="modSp new mod">
        <pc:chgData name="Maurice Däppen" userId="8e4642ad-ba64-48de-af65-ef5d1554ef27" providerId="ADAL" clId="{01F0374F-93EA-47F9-95FF-943EF053483E}" dt="2022-09-02T07:25:42.277" v="6" actId="20577"/>
        <pc:sldMkLst>
          <pc:docMk/>
          <pc:sldMk cId="91366195" sldId="257"/>
        </pc:sldMkLst>
        <pc:spChg chg="mod">
          <ac:chgData name="Maurice Däppen" userId="8e4642ad-ba64-48de-af65-ef5d1554ef27" providerId="ADAL" clId="{01F0374F-93EA-47F9-95FF-943EF053483E}" dt="2022-09-02T07:25:42.277" v="6" actId="20577"/>
          <ac:spMkLst>
            <pc:docMk/>
            <pc:sldMk cId="91366195" sldId="257"/>
            <ac:spMk id="2" creationId="{E626F903-AE21-513F-44F0-45395A7622C6}"/>
          </ac:spMkLst>
        </pc:spChg>
      </pc:sldChg>
      <pc:sldChg chg="modSp new mod">
        <pc:chgData name="Maurice Däppen" userId="8e4642ad-ba64-48de-af65-ef5d1554ef27" providerId="ADAL" clId="{01F0374F-93EA-47F9-95FF-943EF053483E}" dt="2022-09-02T07:25:50.707" v="17" actId="20577"/>
        <pc:sldMkLst>
          <pc:docMk/>
          <pc:sldMk cId="4246283623" sldId="258"/>
        </pc:sldMkLst>
        <pc:spChg chg="mod">
          <ac:chgData name="Maurice Däppen" userId="8e4642ad-ba64-48de-af65-ef5d1554ef27" providerId="ADAL" clId="{01F0374F-93EA-47F9-95FF-943EF053483E}" dt="2022-09-02T07:25:50.707" v="17" actId="20577"/>
          <ac:spMkLst>
            <pc:docMk/>
            <pc:sldMk cId="4246283623" sldId="258"/>
            <ac:spMk id="2" creationId="{7A26BEBE-9D1E-A600-5DB3-E6BF97B79801}"/>
          </ac:spMkLst>
        </pc:spChg>
      </pc:sldChg>
      <pc:sldChg chg="modSp new mod">
        <pc:chgData name="Maurice Däppen" userId="8e4642ad-ba64-48de-af65-ef5d1554ef27" providerId="ADAL" clId="{01F0374F-93EA-47F9-95FF-943EF053483E}" dt="2022-09-02T07:26:28.269" v="30" actId="20577"/>
        <pc:sldMkLst>
          <pc:docMk/>
          <pc:sldMk cId="2468869657" sldId="259"/>
        </pc:sldMkLst>
        <pc:spChg chg="mod">
          <ac:chgData name="Maurice Däppen" userId="8e4642ad-ba64-48de-af65-ef5d1554ef27" providerId="ADAL" clId="{01F0374F-93EA-47F9-95FF-943EF053483E}" dt="2022-09-02T07:26:28.269" v="30" actId="20577"/>
          <ac:spMkLst>
            <pc:docMk/>
            <pc:sldMk cId="2468869657" sldId="259"/>
            <ac:spMk id="2" creationId="{F7490251-C919-E581-B0B6-7B5288C3653F}"/>
          </ac:spMkLst>
        </pc:spChg>
      </pc:sldChg>
    </pc:docChg>
  </pc:docChgLst>
  <pc:docChgLst>
    <pc:chgData name="Patrick Aeschlimann" userId="4f59980e-dede-44b8-a342-0de24c87bf25" providerId="ADAL" clId="{E63B6838-8E20-4EB5-ADDB-4A9E8CE99B86}"/>
    <pc:docChg chg="undo custSel addSld delSld modSld">
      <pc:chgData name="Patrick Aeschlimann" userId="4f59980e-dede-44b8-a342-0de24c87bf25" providerId="ADAL" clId="{E63B6838-8E20-4EB5-ADDB-4A9E8CE99B86}" dt="2022-09-08T19:42:34.852" v="184"/>
      <pc:docMkLst>
        <pc:docMk/>
      </pc:docMkLst>
      <pc:sldChg chg="modSp del mod">
        <pc:chgData name="Patrick Aeschlimann" userId="4f59980e-dede-44b8-a342-0de24c87bf25" providerId="ADAL" clId="{E63B6838-8E20-4EB5-ADDB-4A9E8CE99B86}" dt="2022-09-08T19:18:14.514" v="144" actId="47"/>
        <pc:sldMkLst>
          <pc:docMk/>
          <pc:sldMk cId="2468869657" sldId="259"/>
        </pc:sldMkLst>
        <pc:spChg chg="mod">
          <ac:chgData name="Patrick Aeschlimann" userId="4f59980e-dede-44b8-a342-0de24c87bf25" providerId="ADAL" clId="{E63B6838-8E20-4EB5-ADDB-4A9E8CE99B86}" dt="2022-09-08T19:16:59.519" v="142" actId="6549"/>
          <ac:spMkLst>
            <pc:docMk/>
            <pc:sldMk cId="2468869657" sldId="259"/>
            <ac:spMk id="3" creationId="{9A50ED95-4F96-A01B-F016-96CEB05565CC}"/>
          </ac:spMkLst>
        </pc:spChg>
      </pc:sldChg>
      <pc:sldChg chg="addSp delSp modSp add mod">
        <pc:chgData name="Patrick Aeschlimann" userId="4f59980e-dede-44b8-a342-0de24c87bf25" providerId="ADAL" clId="{E63B6838-8E20-4EB5-ADDB-4A9E8CE99B86}" dt="2022-09-02T07:34:01.260" v="47" actId="20577"/>
        <pc:sldMkLst>
          <pc:docMk/>
          <pc:sldMk cId="1612111154" sldId="260"/>
        </pc:sldMkLst>
        <pc:spChg chg="mod">
          <ac:chgData name="Patrick Aeschlimann" userId="4f59980e-dede-44b8-a342-0de24c87bf25" providerId="ADAL" clId="{E63B6838-8E20-4EB5-ADDB-4A9E8CE99B86}" dt="2022-09-02T07:32:13.770" v="32" actId="20577"/>
          <ac:spMkLst>
            <pc:docMk/>
            <pc:sldMk cId="1612111154" sldId="260"/>
            <ac:spMk id="2" creationId="{F7490251-C919-E581-B0B6-7B5288C3653F}"/>
          </ac:spMkLst>
        </pc:spChg>
        <pc:spChg chg="del">
          <ac:chgData name="Patrick Aeschlimann" userId="4f59980e-dede-44b8-a342-0de24c87bf25" providerId="ADAL" clId="{E63B6838-8E20-4EB5-ADDB-4A9E8CE99B86}" dt="2022-09-02T07:33:17.010" v="33"/>
          <ac:spMkLst>
            <pc:docMk/>
            <pc:sldMk cId="1612111154" sldId="260"/>
            <ac:spMk id="3" creationId="{9A50ED95-4F96-A01B-F016-96CEB05565CC}"/>
          </ac:spMkLst>
        </pc:spChg>
        <pc:spChg chg="add mod">
          <ac:chgData name="Patrick Aeschlimann" userId="4f59980e-dede-44b8-a342-0de24c87bf25" providerId="ADAL" clId="{E63B6838-8E20-4EB5-ADDB-4A9E8CE99B86}" dt="2022-09-02T07:34:01.260" v="47" actId="20577"/>
          <ac:spMkLst>
            <pc:docMk/>
            <pc:sldMk cId="1612111154" sldId="260"/>
            <ac:spMk id="4" creationId="{6D954FF1-24E8-FA6C-7D9F-DFF82449F9B9}"/>
          </ac:spMkLst>
        </pc:spChg>
      </pc:sldChg>
      <pc:sldChg chg="addSp delSp modSp add mod setBg">
        <pc:chgData name="Patrick Aeschlimann" userId="4f59980e-dede-44b8-a342-0de24c87bf25" providerId="ADAL" clId="{E63B6838-8E20-4EB5-ADDB-4A9E8CE99B86}" dt="2022-09-08T18:11:05.058" v="118" actId="20577"/>
        <pc:sldMkLst>
          <pc:docMk/>
          <pc:sldMk cId="3287655753" sldId="270"/>
        </pc:sldMkLst>
        <pc:spChg chg="mod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2" creationId="{F7490251-C919-E581-B0B6-7B5288C3653F}"/>
          </ac:spMkLst>
        </pc:spChg>
        <pc:spChg chg="mod">
          <ac:chgData name="Patrick Aeschlimann" userId="4f59980e-dede-44b8-a342-0de24c87bf25" providerId="ADAL" clId="{E63B6838-8E20-4EB5-ADDB-4A9E8CE99B86}" dt="2022-09-08T18:11:05.058" v="118" actId="20577"/>
          <ac:spMkLst>
            <pc:docMk/>
            <pc:sldMk cId="3287655753" sldId="270"/>
            <ac:spMk id="3" creationId="{9A50ED95-4F96-A01B-F016-96CEB05565CC}"/>
          </ac:spMkLst>
        </pc:spChg>
        <pc:spChg chg="add del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10" creationId="{93B3D315-2706-4149-873C-331EDFAFEF5A}"/>
          </ac:spMkLst>
        </pc:spChg>
        <pc:spChg chg="add del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12" creationId="{8D04E398-086D-467C-B390-9F9079FA7ABA}"/>
          </ac:spMkLst>
        </pc:spChg>
        <pc:spChg chg="add del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14" creationId="{20E344BB-E23E-4198-B2C7-8E752C6A956A}"/>
          </ac:spMkLst>
        </pc:spChg>
        <pc:spChg chg="add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19" creationId="{B217C2AD-51B4-40CE-A71F-F5D3F846D97B}"/>
          </ac:spMkLst>
        </pc:spChg>
        <pc:spChg chg="add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21" creationId="{6F1BF92E-23CF-4BFE-9E1F-C359BACFA3C5}"/>
          </ac:spMkLst>
        </pc:spChg>
        <pc:spChg chg="add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23" creationId="{D2932E9C-BCE7-4564-84F6-CBA75E8B0749}"/>
          </ac:spMkLst>
        </pc:spChg>
        <pc:spChg chg="add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25" creationId="{AFC7A8FD-E375-431A-898D-F728F09489C5}"/>
          </ac:spMkLst>
        </pc:spChg>
        <pc:spChg chg="add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27" creationId="{98C621E2-C9A1-42DB-B77B-FDEC40996E7A}"/>
          </ac:spMkLst>
        </pc:spChg>
        <pc:spChg chg="add">
          <ac:chgData name="Patrick Aeschlimann" userId="4f59980e-dede-44b8-a342-0de24c87bf25" providerId="ADAL" clId="{E63B6838-8E20-4EB5-ADDB-4A9E8CE99B86}" dt="2022-09-08T18:10:59.550" v="111" actId="26606"/>
          <ac:spMkLst>
            <pc:docMk/>
            <pc:sldMk cId="3287655753" sldId="270"/>
            <ac:spMk id="29" creationId="{B85FBED9-5297-4759-B2C0-B6C973023B14}"/>
          </ac:spMkLst>
        </pc:spChg>
        <pc:picChg chg="add mod">
          <ac:chgData name="Patrick Aeschlimann" userId="4f59980e-dede-44b8-a342-0de24c87bf25" providerId="ADAL" clId="{E63B6838-8E20-4EB5-ADDB-4A9E8CE99B86}" dt="2022-09-08T18:09:59.727" v="55" actId="26606"/>
          <ac:picMkLst>
            <pc:docMk/>
            <pc:sldMk cId="3287655753" sldId="270"/>
            <ac:picMk id="5" creationId="{20AA7459-94EB-7B63-DBD9-ABC186061D6A}"/>
          </ac:picMkLst>
        </pc:picChg>
      </pc:sldChg>
      <pc:sldChg chg="addSp delSp modSp add mod setBg addAnim delAnim modAnim">
        <pc:chgData name="Patrick Aeschlimann" userId="4f59980e-dede-44b8-a342-0de24c87bf25" providerId="ADAL" clId="{E63B6838-8E20-4EB5-ADDB-4A9E8CE99B86}" dt="2022-09-08T19:40:30.525" v="161"/>
        <pc:sldMkLst>
          <pc:docMk/>
          <pc:sldMk cId="2306358488" sldId="271"/>
        </pc:sldMkLst>
        <pc:spChg chg="mod">
          <ac:chgData name="Patrick Aeschlimann" userId="4f59980e-dede-44b8-a342-0de24c87bf25" providerId="ADAL" clId="{E63B6838-8E20-4EB5-ADDB-4A9E8CE99B86}" dt="2022-09-08T19:16:07.704" v="138" actId="26606"/>
          <ac:spMkLst>
            <pc:docMk/>
            <pc:sldMk cId="2306358488" sldId="271"/>
            <ac:spMk id="2" creationId="{F7490251-C919-E581-B0B6-7B5288C3653F}"/>
          </ac:spMkLst>
        </pc:spChg>
        <pc:spChg chg="mod ord">
          <ac:chgData name="Patrick Aeschlimann" userId="4f59980e-dede-44b8-a342-0de24c87bf25" providerId="ADAL" clId="{E63B6838-8E20-4EB5-ADDB-4A9E8CE99B86}" dt="2022-09-08T19:16:14.780" v="140" actId="255"/>
          <ac:spMkLst>
            <pc:docMk/>
            <pc:sldMk cId="2306358488" sldId="271"/>
            <ac:spMk id="3" creationId="{9A50ED95-4F96-A01B-F016-96CEB05565CC}"/>
          </ac:spMkLst>
        </pc:spChg>
        <pc:spChg chg="add del">
          <ac:chgData name="Patrick Aeschlimann" userId="4f59980e-dede-44b8-a342-0de24c87bf25" providerId="ADAL" clId="{E63B6838-8E20-4EB5-ADDB-4A9E8CE99B86}" dt="2022-09-08T19:13:33.784" v="129" actId="26606"/>
          <ac:spMkLst>
            <pc:docMk/>
            <pc:sldMk cId="2306358488" sldId="271"/>
            <ac:spMk id="19" creationId="{B217C2AD-51B4-40CE-A71F-F5D3F846D97B}"/>
          </ac:spMkLst>
        </pc:spChg>
        <pc:spChg chg="add del">
          <ac:chgData name="Patrick Aeschlimann" userId="4f59980e-dede-44b8-a342-0de24c87bf25" providerId="ADAL" clId="{E63B6838-8E20-4EB5-ADDB-4A9E8CE99B86}" dt="2022-09-08T19:13:33.784" v="129" actId="26606"/>
          <ac:spMkLst>
            <pc:docMk/>
            <pc:sldMk cId="2306358488" sldId="271"/>
            <ac:spMk id="21" creationId="{6F1BF92E-23CF-4BFE-9E1F-C359BACFA3C5}"/>
          </ac:spMkLst>
        </pc:spChg>
        <pc:spChg chg="add del">
          <ac:chgData name="Patrick Aeschlimann" userId="4f59980e-dede-44b8-a342-0de24c87bf25" providerId="ADAL" clId="{E63B6838-8E20-4EB5-ADDB-4A9E8CE99B86}" dt="2022-09-08T19:13:33.784" v="129" actId="26606"/>
          <ac:spMkLst>
            <pc:docMk/>
            <pc:sldMk cId="2306358488" sldId="271"/>
            <ac:spMk id="23" creationId="{D2932E9C-BCE7-4564-84F6-CBA75E8B0749}"/>
          </ac:spMkLst>
        </pc:spChg>
        <pc:spChg chg="add del">
          <ac:chgData name="Patrick Aeschlimann" userId="4f59980e-dede-44b8-a342-0de24c87bf25" providerId="ADAL" clId="{E63B6838-8E20-4EB5-ADDB-4A9E8CE99B86}" dt="2022-09-08T19:13:33.784" v="129" actId="26606"/>
          <ac:spMkLst>
            <pc:docMk/>
            <pc:sldMk cId="2306358488" sldId="271"/>
            <ac:spMk id="25" creationId="{AFC7A8FD-E375-431A-898D-F728F09489C5}"/>
          </ac:spMkLst>
        </pc:spChg>
        <pc:spChg chg="add del">
          <ac:chgData name="Patrick Aeschlimann" userId="4f59980e-dede-44b8-a342-0de24c87bf25" providerId="ADAL" clId="{E63B6838-8E20-4EB5-ADDB-4A9E8CE99B86}" dt="2022-09-08T19:13:33.784" v="129" actId="26606"/>
          <ac:spMkLst>
            <pc:docMk/>
            <pc:sldMk cId="2306358488" sldId="271"/>
            <ac:spMk id="27" creationId="{98C621E2-C9A1-42DB-B77B-FDEC40996E7A}"/>
          </ac:spMkLst>
        </pc:spChg>
        <pc:spChg chg="add del">
          <ac:chgData name="Patrick Aeschlimann" userId="4f59980e-dede-44b8-a342-0de24c87bf25" providerId="ADAL" clId="{E63B6838-8E20-4EB5-ADDB-4A9E8CE99B86}" dt="2022-09-08T19:13:33.784" v="129" actId="26606"/>
          <ac:spMkLst>
            <pc:docMk/>
            <pc:sldMk cId="2306358488" sldId="271"/>
            <ac:spMk id="29" creationId="{B85FBED9-5297-4759-B2C0-B6C973023B14}"/>
          </ac:spMkLst>
        </pc:spChg>
        <pc:spChg chg="add del">
          <ac:chgData name="Patrick Aeschlimann" userId="4f59980e-dede-44b8-a342-0de24c87bf25" providerId="ADAL" clId="{E63B6838-8E20-4EB5-ADDB-4A9E8CE99B86}" dt="2022-09-08T19:13:33.763" v="128" actId="26606"/>
          <ac:spMkLst>
            <pc:docMk/>
            <pc:sldMk cId="2306358488" sldId="271"/>
            <ac:spMk id="34" creationId="{BB8C1D0E-0B06-46C9-A8BD-A8E13FF9936B}"/>
          </ac:spMkLst>
        </pc:spChg>
        <pc:spChg chg="add del">
          <ac:chgData name="Patrick Aeschlimann" userId="4f59980e-dede-44b8-a342-0de24c87bf25" providerId="ADAL" clId="{E63B6838-8E20-4EB5-ADDB-4A9E8CE99B86}" dt="2022-09-08T19:13:33.763" v="128" actId="26606"/>
          <ac:spMkLst>
            <pc:docMk/>
            <pc:sldMk cId="2306358488" sldId="271"/>
            <ac:spMk id="36" creationId="{7D1ADC4A-8537-4084-99C7-F8D378A640A9}"/>
          </ac:spMkLst>
        </pc:spChg>
        <pc:spChg chg="add del">
          <ac:chgData name="Patrick Aeschlimann" userId="4f59980e-dede-44b8-a342-0de24c87bf25" providerId="ADAL" clId="{E63B6838-8E20-4EB5-ADDB-4A9E8CE99B86}" dt="2022-09-08T19:13:33.763" v="128" actId="26606"/>
          <ac:spMkLst>
            <pc:docMk/>
            <pc:sldMk cId="2306358488" sldId="271"/>
            <ac:spMk id="38" creationId="{D0E6FD24-FC15-4419-B4F8-87A6F572CC31}"/>
          </ac:spMkLst>
        </pc:spChg>
        <pc:spChg chg="add del">
          <ac:chgData name="Patrick Aeschlimann" userId="4f59980e-dede-44b8-a342-0de24c87bf25" providerId="ADAL" clId="{E63B6838-8E20-4EB5-ADDB-4A9E8CE99B86}" dt="2022-09-08T19:13:33.763" v="128" actId="26606"/>
          <ac:spMkLst>
            <pc:docMk/>
            <pc:sldMk cId="2306358488" sldId="271"/>
            <ac:spMk id="40" creationId="{F90D41EE-859E-4D0B-8464-D44C2B4D6E38}"/>
          </ac:spMkLst>
        </pc:spChg>
        <pc:spChg chg="add del">
          <ac:chgData name="Patrick Aeschlimann" userId="4f59980e-dede-44b8-a342-0de24c87bf25" providerId="ADAL" clId="{E63B6838-8E20-4EB5-ADDB-4A9E8CE99B86}" dt="2022-09-08T19:13:33.763" v="128" actId="26606"/>
          <ac:spMkLst>
            <pc:docMk/>
            <pc:sldMk cId="2306358488" sldId="271"/>
            <ac:spMk id="42" creationId="{8E2004CB-520C-4EB0-8EB4-5A457A3C83F6}"/>
          </ac:spMkLst>
        </pc:spChg>
        <pc:spChg chg="add del">
          <ac:chgData name="Patrick Aeschlimann" userId="4f59980e-dede-44b8-a342-0de24c87bf25" providerId="ADAL" clId="{E63B6838-8E20-4EB5-ADDB-4A9E8CE99B86}" dt="2022-09-08T19:16:07.704" v="138" actId="26606"/>
          <ac:spMkLst>
            <pc:docMk/>
            <pc:sldMk cId="2306358488" sldId="271"/>
            <ac:spMk id="44" creationId="{2D6CE9D5-28BB-4329-B5E2-B06131F27F5B}"/>
          </ac:spMkLst>
        </pc:spChg>
        <pc:spChg chg="add del">
          <ac:chgData name="Patrick Aeschlimann" userId="4f59980e-dede-44b8-a342-0de24c87bf25" providerId="ADAL" clId="{E63B6838-8E20-4EB5-ADDB-4A9E8CE99B86}" dt="2022-09-08T19:16:07.704" v="138" actId="26606"/>
          <ac:spMkLst>
            <pc:docMk/>
            <pc:sldMk cId="2306358488" sldId="271"/>
            <ac:spMk id="45" creationId="{8D9F7D40-5D59-4F59-A331-D8F7710AC903}"/>
          </ac:spMkLst>
        </pc:spChg>
        <pc:spChg chg="add del">
          <ac:chgData name="Patrick Aeschlimann" userId="4f59980e-dede-44b8-a342-0de24c87bf25" providerId="ADAL" clId="{E63B6838-8E20-4EB5-ADDB-4A9E8CE99B86}" dt="2022-09-08T19:16:07.704" v="138" actId="26606"/>
          <ac:spMkLst>
            <pc:docMk/>
            <pc:sldMk cId="2306358488" sldId="271"/>
            <ac:spMk id="46" creationId="{E2B1BC2F-AEBF-4990-A7F9-197AAF28BC7A}"/>
          </ac:spMkLst>
        </pc:spChg>
        <pc:picChg chg="del mod">
          <ac:chgData name="Patrick Aeschlimann" userId="4f59980e-dede-44b8-a342-0de24c87bf25" providerId="ADAL" clId="{E63B6838-8E20-4EB5-ADDB-4A9E8CE99B86}" dt="2022-09-08T18:13:03.620" v="124" actId="478"/>
          <ac:picMkLst>
            <pc:docMk/>
            <pc:sldMk cId="2306358488" sldId="271"/>
            <ac:picMk id="5" creationId="{20AA7459-94EB-7B63-DBD9-ABC186061D6A}"/>
          </ac:picMkLst>
        </pc:picChg>
        <pc:picChg chg="add del mod">
          <ac:chgData name="Patrick Aeschlimann" userId="4f59980e-dede-44b8-a342-0de24c87bf25" providerId="ADAL" clId="{E63B6838-8E20-4EB5-ADDB-4A9E8CE99B86}" dt="2022-09-08T19:13:37.400" v="130" actId="478"/>
          <ac:picMkLst>
            <pc:docMk/>
            <pc:sldMk cId="2306358488" sldId="271"/>
            <ac:picMk id="6" creationId="{17755063-F812-6FF5-F6DF-E51A9C9214EB}"/>
          </ac:picMkLst>
        </pc:picChg>
        <pc:picChg chg="add mod">
          <ac:chgData name="Patrick Aeschlimann" userId="4f59980e-dede-44b8-a342-0de24c87bf25" providerId="ADAL" clId="{E63B6838-8E20-4EB5-ADDB-4A9E8CE99B86}" dt="2022-09-08T19:16:07.704" v="138" actId="26606"/>
          <ac:picMkLst>
            <pc:docMk/>
            <pc:sldMk cId="2306358488" sldId="271"/>
            <ac:picMk id="8" creationId="{1090DBF7-F23F-E4CE-6593-D4453D722055}"/>
          </ac:picMkLst>
        </pc:picChg>
      </pc:sldChg>
      <pc:sldChg chg="addSp delSp modSp add mod setBg">
        <pc:chgData name="Patrick Aeschlimann" userId="4f59980e-dede-44b8-a342-0de24c87bf25" providerId="ADAL" clId="{E63B6838-8E20-4EB5-ADDB-4A9E8CE99B86}" dt="2022-09-08T19:42:34.852" v="184"/>
        <pc:sldMkLst>
          <pc:docMk/>
          <pc:sldMk cId="1141962273" sldId="272"/>
        </pc:sldMkLst>
        <pc:spChg chg="mod">
          <ac:chgData name="Patrick Aeschlimann" userId="4f59980e-dede-44b8-a342-0de24c87bf25" providerId="ADAL" clId="{E63B6838-8E20-4EB5-ADDB-4A9E8CE99B86}" dt="2022-09-08T19:42:34.852" v="184"/>
          <ac:spMkLst>
            <pc:docMk/>
            <pc:sldMk cId="1141962273" sldId="272"/>
            <ac:spMk id="2" creationId="{F7490251-C919-E581-B0B6-7B5288C3653F}"/>
          </ac:spMkLst>
        </pc:spChg>
        <pc:spChg chg="mod">
          <ac:chgData name="Patrick Aeschlimann" userId="4f59980e-dede-44b8-a342-0de24c87bf25" providerId="ADAL" clId="{E63B6838-8E20-4EB5-ADDB-4A9E8CE99B86}" dt="2022-09-08T19:42:32.075" v="183" actId="21"/>
          <ac:spMkLst>
            <pc:docMk/>
            <pc:sldMk cId="1141962273" sldId="272"/>
            <ac:spMk id="3" creationId="{9A50ED95-4F96-A01B-F016-96CEB05565CC}"/>
          </ac:spMkLst>
        </pc:spChg>
        <pc:spChg chg="add">
          <ac:chgData name="Patrick Aeschlimann" userId="4f59980e-dede-44b8-a342-0de24c87bf25" providerId="ADAL" clId="{E63B6838-8E20-4EB5-ADDB-4A9E8CE99B86}" dt="2022-09-08T19:42:28.032" v="182" actId="26606"/>
          <ac:spMkLst>
            <pc:docMk/>
            <pc:sldMk cId="1141962273" sldId="272"/>
            <ac:spMk id="10" creationId="{BB8C1D0E-0B06-46C9-A8BD-A8E13FF9936B}"/>
          </ac:spMkLst>
        </pc:spChg>
        <pc:spChg chg="add">
          <ac:chgData name="Patrick Aeschlimann" userId="4f59980e-dede-44b8-a342-0de24c87bf25" providerId="ADAL" clId="{E63B6838-8E20-4EB5-ADDB-4A9E8CE99B86}" dt="2022-09-08T19:42:28.032" v="182" actId="26606"/>
          <ac:spMkLst>
            <pc:docMk/>
            <pc:sldMk cId="1141962273" sldId="272"/>
            <ac:spMk id="12" creationId="{7D1ADC4A-8537-4084-99C7-F8D378A640A9}"/>
          </ac:spMkLst>
        </pc:spChg>
        <pc:spChg chg="add">
          <ac:chgData name="Patrick Aeschlimann" userId="4f59980e-dede-44b8-a342-0de24c87bf25" providerId="ADAL" clId="{E63B6838-8E20-4EB5-ADDB-4A9E8CE99B86}" dt="2022-09-08T19:42:28.032" v="182" actId="26606"/>
          <ac:spMkLst>
            <pc:docMk/>
            <pc:sldMk cId="1141962273" sldId="272"/>
            <ac:spMk id="14" creationId="{D0E6FD24-FC15-4419-B4F8-87A6F572CC31}"/>
          </ac:spMkLst>
        </pc:spChg>
        <pc:spChg chg="add">
          <ac:chgData name="Patrick Aeschlimann" userId="4f59980e-dede-44b8-a342-0de24c87bf25" providerId="ADAL" clId="{E63B6838-8E20-4EB5-ADDB-4A9E8CE99B86}" dt="2022-09-08T19:42:28.032" v="182" actId="26606"/>
          <ac:spMkLst>
            <pc:docMk/>
            <pc:sldMk cId="1141962273" sldId="272"/>
            <ac:spMk id="16" creationId="{F90D41EE-859E-4D0B-8464-D44C2B4D6E38}"/>
          </ac:spMkLst>
        </pc:spChg>
        <pc:spChg chg="add">
          <ac:chgData name="Patrick Aeschlimann" userId="4f59980e-dede-44b8-a342-0de24c87bf25" providerId="ADAL" clId="{E63B6838-8E20-4EB5-ADDB-4A9E8CE99B86}" dt="2022-09-08T19:42:28.032" v="182" actId="26606"/>
          <ac:spMkLst>
            <pc:docMk/>
            <pc:sldMk cId="1141962273" sldId="272"/>
            <ac:spMk id="18" creationId="{8E2004CB-520C-4EB0-8EB4-5A457A3C83F6}"/>
          </ac:spMkLst>
        </pc:spChg>
        <pc:picChg chg="add mod">
          <ac:chgData name="Patrick Aeschlimann" userId="4f59980e-dede-44b8-a342-0de24c87bf25" providerId="ADAL" clId="{E63B6838-8E20-4EB5-ADDB-4A9E8CE99B86}" dt="2022-09-08T19:42:28.032" v="182" actId="26606"/>
          <ac:picMkLst>
            <pc:docMk/>
            <pc:sldMk cId="1141962273" sldId="272"/>
            <ac:picMk id="5" creationId="{1A5CDC05-EE25-CDD4-13A5-93D9BBBC1AEB}"/>
          </ac:picMkLst>
        </pc:picChg>
        <pc:picChg chg="del">
          <ac:chgData name="Patrick Aeschlimann" userId="4f59980e-dede-44b8-a342-0de24c87bf25" providerId="ADAL" clId="{E63B6838-8E20-4EB5-ADDB-4A9E8CE99B86}" dt="2022-09-08T19:23:26.439" v="146" actId="478"/>
          <ac:picMkLst>
            <pc:docMk/>
            <pc:sldMk cId="1141962273" sldId="272"/>
            <ac:picMk id="8" creationId="{1090DBF7-F23F-E4CE-6593-D4453D722055}"/>
          </ac:picMkLst>
        </pc:picChg>
      </pc:sldChg>
      <pc:sldChg chg="add del">
        <pc:chgData name="Patrick Aeschlimann" userId="4f59980e-dede-44b8-a342-0de24c87bf25" providerId="ADAL" clId="{E63B6838-8E20-4EB5-ADDB-4A9E8CE99B86}" dt="2022-09-08T19:17:19.075" v="143" actId="47"/>
        <pc:sldMkLst>
          <pc:docMk/>
          <pc:sldMk cId="3899611827" sldId="272"/>
        </pc:sldMkLst>
      </pc:sldChg>
    </pc:docChg>
  </pc:docChgLst>
  <pc:docChgLst>
    <pc:chgData name="Marco Jaros" userId="S::mja135191@stud.gibb.ch::e6606381-b755-43ef-95f2-e52bdb381269" providerId="AD" clId="Web-{113C57CB-9DC9-4FD6-B86C-D6C2EE8B9AE0}"/>
    <pc:docChg chg="addSld modSld sldOrd">
      <pc:chgData name="Marco Jaros" userId="S::mja135191@stud.gibb.ch::e6606381-b755-43ef-95f2-e52bdb381269" providerId="AD" clId="Web-{113C57CB-9DC9-4FD6-B86C-D6C2EE8B9AE0}" dt="2022-09-07T19:06:07.690" v="280"/>
      <pc:docMkLst>
        <pc:docMk/>
      </pc:docMkLst>
      <pc:sldChg chg="modSp">
        <pc:chgData name="Marco Jaros" userId="S::mja135191@stud.gibb.ch::e6606381-b755-43ef-95f2-e52bdb381269" providerId="AD" clId="Web-{113C57CB-9DC9-4FD6-B86C-D6C2EE8B9AE0}" dt="2022-09-07T18:35:28.389" v="3" actId="20577"/>
        <pc:sldMkLst>
          <pc:docMk/>
          <pc:sldMk cId="1612111154" sldId="260"/>
        </pc:sldMkLst>
        <pc:spChg chg="mod">
          <ac:chgData name="Marco Jaros" userId="S::mja135191@stud.gibb.ch::e6606381-b755-43ef-95f2-e52bdb381269" providerId="AD" clId="Web-{113C57CB-9DC9-4FD6-B86C-D6C2EE8B9AE0}" dt="2022-09-07T18:35:28.389" v="3" actId="20577"/>
          <ac:spMkLst>
            <pc:docMk/>
            <pc:sldMk cId="1612111154" sldId="260"/>
            <ac:spMk id="4" creationId="{6D954FF1-24E8-FA6C-7D9F-DFF82449F9B9}"/>
          </ac:spMkLst>
        </pc:spChg>
      </pc:sldChg>
      <pc:sldChg chg="addSp delSp modSp new mod ord setBg modNotes">
        <pc:chgData name="Marco Jaros" userId="S::mja135191@stud.gibb.ch::e6606381-b755-43ef-95f2-e52bdb381269" providerId="AD" clId="Web-{113C57CB-9DC9-4FD6-B86C-D6C2EE8B9AE0}" dt="2022-09-07T19:04:18.173" v="279"/>
        <pc:sldMkLst>
          <pc:docMk/>
          <pc:sldMk cId="3317101793" sldId="263"/>
        </pc:sldMkLst>
        <pc:spChg chg="mod">
          <ac:chgData name="Marco Jaros" userId="S::mja135191@stud.gibb.ch::e6606381-b755-43ef-95f2-e52bdb381269" providerId="AD" clId="Web-{113C57CB-9DC9-4FD6-B86C-D6C2EE8B9AE0}" dt="2022-09-07T19:02:55.500" v="263" actId="20577"/>
          <ac:spMkLst>
            <pc:docMk/>
            <pc:sldMk cId="3317101793" sldId="263"/>
            <ac:spMk id="2" creationId="{82078627-3FDA-D34A-0575-5AA3AC3C413C}"/>
          </ac:spMkLst>
        </pc:spChg>
        <pc:spChg chg="add del mod">
          <ac:chgData name="Marco Jaros" userId="S::mja135191@stud.gibb.ch::e6606381-b755-43ef-95f2-e52bdb381269" providerId="AD" clId="Web-{113C57CB-9DC9-4FD6-B86C-D6C2EE8B9AE0}" dt="2022-09-07T18:41:16.440" v="25"/>
          <ac:spMkLst>
            <pc:docMk/>
            <pc:sldMk cId="3317101793" sldId="263"/>
            <ac:spMk id="3" creationId="{CA529E1D-DA2E-3834-338C-92B4094520B8}"/>
          </ac:spMkLst>
        </pc:spChg>
        <pc:spChg chg="add del">
          <ac:chgData name="Marco Jaros" userId="S::mja135191@stud.gibb.ch::e6606381-b755-43ef-95f2-e52bdb381269" providerId="AD" clId="Web-{113C57CB-9DC9-4FD6-B86C-D6C2EE8B9AE0}" dt="2022-09-07T18:37:29.140" v="17"/>
          <ac:spMkLst>
            <pc:docMk/>
            <pc:sldMk cId="3317101793" sldId="263"/>
            <ac:spMk id="8" creationId="{60AE4E6F-9743-816B-B50D-A4E28D928DA0}"/>
          </ac:spMkLst>
        </pc:spChg>
        <pc:spChg chg="add mod">
          <ac:chgData name="Marco Jaros" userId="S::mja135191@stud.gibb.ch::e6606381-b755-43ef-95f2-e52bdb381269" providerId="AD" clId="Web-{113C57CB-9DC9-4FD6-B86C-D6C2EE8B9AE0}" dt="2022-09-07T19:04:07.641" v="277" actId="20577"/>
          <ac:spMkLst>
            <pc:docMk/>
            <pc:sldMk cId="3317101793" sldId="263"/>
            <ac:spMk id="9" creationId="{622B1714-CBD9-0EB4-14F6-2ECBF73B84F1}"/>
          </ac:spMkLst>
        </pc:spChg>
        <pc:spChg chg="add del">
          <ac:chgData name="Marco Jaros" userId="S::mja135191@stud.gibb.ch::e6606381-b755-43ef-95f2-e52bdb381269" providerId="AD" clId="Web-{113C57CB-9DC9-4FD6-B86C-D6C2EE8B9AE0}" dt="2022-09-07T18:37:29.140" v="17"/>
          <ac:spMkLst>
            <pc:docMk/>
            <pc:sldMk cId="3317101793" sldId="263"/>
            <ac:spMk id="11" creationId="{A2805736-925B-4E6B-9FAB-73BA23E1E9A1}"/>
          </ac:spMkLst>
        </pc:spChg>
        <pc:spChg chg="add mod">
          <ac:chgData name="Marco Jaros" userId="S::mja135191@stud.gibb.ch::e6606381-b755-43ef-95f2-e52bdb381269" providerId="AD" clId="Web-{113C57CB-9DC9-4FD6-B86C-D6C2EE8B9AE0}" dt="2022-09-07T19:04:05.266" v="275" actId="20577"/>
          <ac:spMkLst>
            <pc:docMk/>
            <pc:sldMk cId="3317101793" sldId="263"/>
            <ac:spMk id="12" creationId="{E64B4FFD-3D1F-96E1-AFBD-1CD192CEE3A0}"/>
          </ac:spMkLst>
        </pc:spChg>
        <pc:spChg chg="add del">
          <ac:chgData name="Marco Jaros" userId="S::mja135191@stud.gibb.ch::e6606381-b755-43ef-95f2-e52bdb381269" providerId="AD" clId="Web-{113C57CB-9DC9-4FD6-B86C-D6C2EE8B9AE0}" dt="2022-09-07T18:37:29.140" v="17"/>
          <ac:spMkLst>
            <pc:docMk/>
            <pc:sldMk cId="3317101793" sldId="263"/>
            <ac:spMk id="13" creationId="{E9EA2B43-8884-423C-B0EB-8949B04621B5}"/>
          </ac:spMkLst>
        </pc:spChg>
        <pc:spChg chg="add del">
          <ac:chgData name="Marco Jaros" userId="S::mja135191@stud.gibb.ch::e6606381-b755-43ef-95f2-e52bdb381269" providerId="AD" clId="Web-{113C57CB-9DC9-4FD6-B86C-D6C2EE8B9AE0}" dt="2022-09-07T18:37:29.140" v="17"/>
          <ac:spMkLst>
            <pc:docMk/>
            <pc:sldMk cId="3317101793" sldId="263"/>
            <ac:spMk id="15" creationId="{F884A938-C405-4F09-AA12-590BEE1DE935}"/>
          </ac:spMkLst>
        </pc:spChg>
        <pc:picChg chg="add del mod ord modCrop">
          <ac:chgData name="Marco Jaros" userId="S::mja135191@stud.gibb.ch::e6606381-b755-43ef-95f2-e52bdb381269" providerId="AD" clId="Web-{113C57CB-9DC9-4FD6-B86C-D6C2EE8B9AE0}" dt="2022-09-07T18:37:31.156" v="19"/>
          <ac:picMkLst>
            <pc:docMk/>
            <pc:sldMk cId="3317101793" sldId="263"/>
            <ac:picMk id="4" creationId="{5B184BB8-578E-ADEC-B4E9-5C573D2FEBA6}"/>
          </ac:picMkLst>
        </pc:picChg>
        <pc:picChg chg="add del mod ord">
          <ac:chgData name="Marco Jaros" userId="S::mja135191@stud.gibb.ch::e6606381-b755-43ef-95f2-e52bdb381269" providerId="AD" clId="Web-{113C57CB-9DC9-4FD6-B86C-D6C2EE8B9AE0}" dt="2022-09-07T18:40:45.752" v="21"/>
          <ac:picMkLst>
            <pc:docMk/>
            <pc:sldMk cId="3317101793" sldId="263"/>
            <ac:picMk id="5" creationId="{5453F548-A8C2-52E1-C667-EACCAB3DB7FA}"/>
          </ac:picMkLst>
        </pc:picChg>
        <pc:picChg chg="add del mod ord">
          <ac:chgData name="Marco Jaros" userId="S::mja135191@stud.gibb.ch::e6606381-b755-43ef-95f2-e52bdb381269" providerId="AD" clId="Web-{113C57CB-9DC9-4FD6-B86C-D6C2EE8B9AE0}" dt="2022-09-07T18:41:04.189" v="23"/>
          <ac:picMkLst>
            <pc:docMk/>
            <pc:sldMk cId="3317101793" sldId="263"/>
            <ac:picMk id="6" creationId="{B7380465-06FF-A957-C77D-5966E84681C0}"/>
          </ac:picMkLst>
        </pc:picChg>
        <pc:picChg chg="add del mod">
          <ac:chgData name="Marco Jaros" userId="S::mja135191@stud.gibb.ch::e6606381-b755-43ef-95f2-e52bdb381269" providerId="AD" clId="Web-{113C57CB-9DC9-4FD6-B86C-D6C2EE8B9AE0}" dt="2022-09-07T18:41:29.127" v="28"/>
          <ac:picMkLst>
            <pc:docMk/>
            <pc:sldMk cId="3317101793" sldId="263"/>
            <ac:picMk id="10" creationId="{23C6CA5E-8A51-CCCD-4130-2C16C6D083D4}"/>
          </ac:picMkLst>
        </pc:picChg>
      </pc:sldChg>
      <pc:sldChg chg="modSp add ord replId">
        <pc:chgData name="Marco Jaros" userId="S::mja135191@stud.gibb.ch::e6606381-b755-43ef-95f2-e52bdb381269" providerId="AD" clId="Web-{113C57CB-9DC9-4FD6-B86C-D6C2EE8B9AE0}" dt="2022-09-07T18:50:57.993" v="166"/>
        <pc:sldMkLst>
          <pc:docMk/>
          <pc:sldMk cId="754731523" sldId="264"/>
        </pc:sldMkLst>
        <pc:spChg chg="mod">
          <ac:chgData name="Marco Jaros" userId="S::mja135191@stud.gibb.ch::e6606381-b755-43ef-95f2-e52bdb381269" providerId="AD" clId="Web-{113C57CB-9DC9-4FD6-B86C-D6C2EE8B9AE0}" dt="2022-09-07T18:48:51.804" v="106" actId="20577"/>
          <ac:spMkLst>
            <pc:docMk/>
            <pc:sldMk cId="754731523" sldId="264"/>
            <ac:spMk id="2" creationId="{82078627-3FDA-D34A-0575-5AA3AC3C413C}"/>
          </ac:spMkLst>
        </pc:spChg>
        <pc:spChg chg="mod">
          <ac:chgData name="Marco Jaros" userId="S::mja135191@stud.gibb.ch::e6606381-b755-43ef-95f2-e52bdb381269" providerId="AD" clId="Web-{113C57CB-9DC9-4FD6-B86C-D6C2EE8B9AE0}" dt="2022-09-07T18:50:39.321" v="165" actId="20577"/>
          <ac:spMkLst>
            <pc:docMk/>
            <pc:sldMk cId="754731523" sldId="264"/>
            <ac:spMk id="9" creationId="{622B1714-CBD9-0EB4-14F6-2ECBF73B84F1}"/>
          </ac:spMkLst>
        </pc:spChg>
      </pc:sldChg>
      <pc:sldChg chg="add ord replId">
        <pc:chgData name="Marco Jaros" userId="S::mja135191@stud.gibb.ch::e6606381-b755-43ef-95f2-e52bdb381269" providerId="AD" clId="Web-{113C57CB-9DC9-4FD6-B86C-D6C2EE8B9AE0}" dt="2022-09-07T19:04:17.095" v="278"/>
        <pc:sldMkLst>
          <pc:docMk/>
          <pc:sldMk cId="1165650138" sldId="265"/>
        </pc:sldMkLst>
      </pc:sldChg>
      <pc:sldChg chg="addSp delSp modSp add replId">
        <pc:chgData name="Marco Jaros" userId="S::mja135191@stud.gibb.ch::e6606381-b755-43ef-95f2-e52bdb381269" providerId="AD" clId="Web-{113C57CB-9DC9-4FD6-B86C-D6C2EE8B9AE0}" dt="2022-09-07T19:02:26.250" v="258" actId="20577"/>
        <pc:sldMkLst>
          <pc:docMk/>
          <pc:sldMk cId="4154843156" sldId="266"/>
        </pc:sldMkLst>
        <pc:spChg chg="mod">
          <ac:chgData name="Marco Jaros" userId="S::mja135191@stud.gibb.ch::e6606381-b755-43ef-95f2-e52bdb381269" providerId="AD" clId="Web-{113C57CB-9DC9-4FD6-B86C-D6C2EE8B9AE0}" dt="2022-09-07T19:02:26.250" v="258" actId="20577"/>
          <ac:spMkLst>
            <pc:docMk/>
            <pc:sldMk cId="4154843156" sldId="266"/>
            <ac:spMk id="2" creationId="{82078627-3FDA-D34A-0575-5AA3AC3C413C}"/>
          </ac:spMkLst>
        </pc:spChg>
        <pc:spChg chg="add mod">
          <ac:chgData name="Marco Jaros" userId="S::mja135191@stud.gibb.ch::e6606381-b755-43ef-95f2-e52bdb381269" providerId="AD" clId="Web-{113C57CB-9DC9-4FD6-B86C-D6C2EE8B9AE0}" dt="2022-09-07T18:59:30.826" v="218" actId="1076"/>
          <ac:spMkLst>
            <pc:docMk/>
            <pc:sldMk cId="4154843156" sldId="266"/>
            <ac:spMk id="3" creationId="{2B6BA170-774B-DF05-2683-BC8DD89E18D0}"/>
          </ac:spMkLst>
        </pc:spChg>
        <pc:spChg chg="add del">
          <ac:chgData name="Marco Jaros" userId="S::mja135191@stud.gibb.ch::e6606381-b755-43ef-95f2-e52bdb381269" providerId="AD" clId="Web-{113C57CB-9DC9-4FD6-B86C-D6C2EE8B9AE0}" dt="2022-09-07T18:59:20.295" v="213"/>
          <ac:spMkLst>
            <pc:docMk/>
            <pc:sldMk cId="4154843156" sldId="266"/>
            <ac:spMk id="4" creationId="{BEC599CB-3785-281B-3171-B8530C6B56FA}"/>
          </ac:spMkLst>
        </pc:spChg>
        <pc:spChg chg="mod">
          <ac:chgData name="Marco Jaros" userId="S::mja135191@stud.gibb.ch::e6606381-b755-43ef-95f2-e52bdb381269" providerId="AD" clId="Web-{113C57CB-9DC9-4FD6-B86C-D6C2EE8B9AE0}" dt="2022-09-07T19:00:26.967" v="248" actId="20577"/>
          <ac:spMkLst>
            <pc:docMk/>
            <pc:sldMk cId="4154843156" sldId="266"/>
            <ac:spMk id="9" creationId="{622B1714-CBD9-0EB4-14F6-2ECBF73B84F1}"/>
          </ac:spMkLst>
        </pc:spChg>
      </pc:sldChg>
      <pc:sldChg chg="add replId">
        <pc:chgData name="Marco Jaros" userId="S::mja135191@stud.gibb.ch::e6606381-b755-43ef-95f2-e52bdb381269" providerId="AD" clId="Web-{113C57CB-9DC9-4FD6-B86C-D6C2EE8B9AE0}" dt="2022-09-07T19:06:07.690" v="280"/>
        <pc:sldMkLst>
          <pc:docMk/>
          <pc:sldMk cId="1239241116" sldId="267"/>
        </pc:sldMkLst>
      </pc:sldChg>
    </pc:docChg>
  </pc:docChgLst>
  <pc:docChgLst>
    <pc:chgData name="Maurice Däppen" userId="8e4642ad-ba64-48de-af65-ef5d1554ef27" providerId="ADAL" clId="{4196D62E-4049-4C64-A0F8-31AB9B0D1186}"/>
    <pc:docChg chg="undo custSel addSld modSld sldOrd">
      <pc:chgData name="Maurice Däppen" userId="8e4642ad-ba64-48de-af65-ef5d1554ef27" providerId="ADAL" clId="{4196D62E-4049-4C64-A0F8-31AB9B0D1186}" dt="2022-09-08T18:12:44.677" v="627" actId="478"/>
      <pc:docMkLst>
        <pc:docMk/>
      </pc:docMkLst>
      <pc:sldChg chg="modSp mod modNotesTx">
        <pc:chgData name="Maurice Däppen" userId="8e4642ad-ba64-48de-af65-ef5d1554ef27" providerId="ADAL" clId="{4196D62E-4049-4C64-A0F8-31AB9B0D1186}" dt="2022-09-07T05:10:08.773" v="42" actId="207"/>
        <pc:sldMkLst>
          <pc:docMk/>
          <pc:sldMk cId="2743943435" sldId="256"/>
        </pc:sldMkLst>
        <pc:spChg chg="mod">
          <ac:chgData name="Maurice Däppen" userId="8e4642ad-ba64-48de-af65-ef5d1554ef27" providerId="ADAL" clId="{4196D62E-4049-4C64-A0F8-31AB9B0D1186}" dt="2022-09-07T05:10:08.773" v="42" actId="207"/>
          <ac:spMkLst>
            <pc:docMk/>
            <pc:sldMk cId="2743943435" sldId="256"/>
            <ac:spMk id="3" creationId="{3511C3C1-4248-8520-801C-48D235B15E90}"/>
          </ac:spMkLst>
        </pc:spChg>
      </pc:sldChg>
      <pc:sldChg chg="modSp mod modNotesTx">
        <pc:chgData name="Maurice Däppen" userId="8e4642ad-ba64-48de-af65-ef5d1554ef27" providerId="ADAL" clId="{4196D62E-4049-4C64-A0F8-31AB9B0D1186}" dt="2022-09-07T05:09:53.185" v="41" actId="12"/>
        <pc:sldMkLst>
          <pc:docMk/>
          <pc:sldMk cId="91366195" sldId="257"/>
        </pc:sldMkLst>
        <pc:spChg chg="mod">
          <ac:chgData name="Maurice Däppen" userId="8e4642ad-ba64-48de-af65-ef5d1554ef27" providerId="ADAL" clId="{4196D62E-4049-4C64-A0F8-31AB9B0D1186}" dt="2022-09-07T05:09:28.964" v="39" actId="207"/>
          <ac:spMkLst>
            <pc:docMk/>
            <pc:sldMk cId="91366195" sldId="257"/>
            <ac:spMk id="2" creationId="{E626F903-AE21-513F-44F0-45395A7622C6}"/>
          </ac:spMkLst>
        </pc:spChg>
        <pc:spChg chg="mod">
          <ac:chgData name="Maurice Däppen" userId="8e4642ad-ba64-48de-af65-ef5d1554ef27" providerId="ADAL" clId="{4196D62E-4049-4C64-A0F8-31AB9B0D1186}" dt="2022-09-07T05:09:53.185" v="41" actId="12"/>
          <ac:spMkLst>
            <pc:docMk/>
            <pc:sldMk cId="91366195" sldId="257"/>
            <ac:spMk id="3" creationId="{C8ED2792-DD2D-31F1-7A20-816742F80AD3}"/>
          </ac:spMkLst>
        </pc:spChg>
        <pc:picChg chg="mod">
          <ac:chgData name="Maurice Däppen" userId="8e4642ad-ba64-48de-af65-ef5d1554ef27" providerId="ADAL" clId="{4196D62E-4049-4C64-A0F8-31AB9B0D1186}" dt="2022-09-07T05:09:01.848" v="37"/>
          <ac:picMkLst>
            <pc:docMk/>
            <pc:sldMk cId="91366195" sldId="257"/>
            <ac:picMk id="4" creationId="{EEAF0A60-D0A4-0006-A360-237D821E435F}"/>
          </ac:picMkLst>
        </pc:picChg>
      </pc:sldChg>
      <pc:sldChg chg="addSp delSp modSp mod setBg modNotesTx">
        <pc:chgData name="Maurice Däppen" userId="8e4642ad-ba64-48de-af65-ef5d1554ef27" providerId="ADAL" clId="{4196D62E-4049-4C64-A0F8-31AB9B0D1186}" dt="2022-09-08T18:12:44.677" v="627" actId="478"/>
        <pc:sldMkLst>
          <pc:docMk/>
          <pc:sldMk cId="4246283623" sldId="258"/>
        </pc:sldMkLst>
        <pc:spChg chg="mod">
          <ac:chgData name="Maurice Däppen" userId="8e4642ad-ba64-48de-af65-ef5d1554ef27" providerId="ADAL" clId="{4196D62E-4049-4C64-A0F8-31AB9B0D1186}" dt="2022-09-08T18:06:01.157" v="607" actId="26606"/>
          <ac:spMkLst>
            <pc:docMk/>
            <pc:sldMk cId="4246283623" sldId="258"/>
            <ac:spMk id="2" creationId="{7A26BEBE-9D1E-A600-5DB3-E6BF97B79801}"/>
          </ac:spMkLst>
        </pc:spChg>
        <pc:spChg chg="mod">
          <ac:chgData name="Maurice Däppen" userId="8e4642ad-ba64-48de-af65-ef5d1554ef27" providerId="ADAL" clId="{4196D62E-4049-4C64-A0F8-31AB9B0D1186}" dt="2022-09-08T18:12:29.423" v="624" actId="20577"/>
          <ac:spMkLst>
            <pc:docMk/>
            <pc:sldMk cId="4246283623" sldId="258"/>
            <ac:spMk id="3" creationId="{8A0E0BDE-8A18-EB0D-55F8-3AFF4A8DE58F}"/>
          </ac:spMkLst>
        </pc:spChg>
        <pc:picChg chg="add mod">
          <ac:chgData name="Maurice Däppen" userId="8e4642ad-ba64-48de-af65-ef5d1554ef27" providerId="ADAL" clId="{4196D62E-4049-4C64-A0F8-31AB9B0D1186}" dt="2022-09-08T18:06:04.602" v="608" actId="1076"/>
          <ac:picMkLst>
            <pc:docMk/>
            <pc:sldMk cId="4246283623" sldId="258"/>
            <ac:picMk id="1026" creationId="{7072B366-41EA-2908-3A25-18FE976B47CD}"/>
          </ac:picMkLst>
        </pc:picChg>
        <pc:picChg chg="add del mod">
          <ac:chgData name="Maurice Däppen" userId="8e4642ad-ba64-48de-af65-ef5d1554ef27" providerId="ADAL" clId="{4196D62E-4049-4C64-A0F8-31AB9B0D1186}" dt="2022-09-08T18:12:44.677" v="627" actId="478"/>
          <ac:picMkLst>
            <pc:docMk/>
            <pc:sldMk cId="4246283623" sldId="258"/>
            <ac:picMk id="1028" creationId="{BD3333DF-ADDE-F51F-B4E1-B0C8A00DB858}"/>
          </ac:picMkLst>
        </pc:picChg>
      </pc:sldChg>
      <pc:sldChg chg="ord modNotesTx">
        <pc:chgData name="Maurice Däppen" userId="8e4642ad-ba64-48de-af65-ef5d1554ef27" providerId="ADAL" clId="{4196D62E-4049-4C64-A0F8-31AB9B0D1186}" dt="2022-09-02T08:21:51.045" v="17" actId="20577"/>
        <pc:sldMkLst>
          <pc:docMk/>
          <pc:sldMk cId="2468869657" sldId="259"/>
        </pc:sldMkLst>
      </pc:sldChg>
      <pc:sldChg chg="modNotesTx">
        <pc:chgData name="Maurice Däppen" userId="8e4642ad-ba64-48de-af65-ef5d1554ef27" providerId="ADAL" clId="{4196D62E-4049-4C64-A0F8-31AB9B0D1186}" dt="2022-09-02T08:21:56.205" v="22" actId="20577"/>
        <pc:sldMkLst>
          <pc:docMk/>
          <pc:sldMk cId="1612111154" sldId="260"/>
        </pc:sldMkLst>
      </pc:sldChg>
      <pc:sldChg chg="addSp delSp modSp add mod setBg modNotesTx">
        <pc:chgData name="Maurice Däppen" userId="8e4642ad-ba64-48de-af65-ef5d1554ef27" providerId="ADAL" clId="{4196D62E-4049-4C64-A0F8-31AB9B0D1186}" dt="2022-09-08T18:05:16.803" v="603" actId="1440"/>
        <pc:sldMkLst>
          <pc:docMk/>
          <pc:sldMk cId="1217819081" sldId="261"/>
        </pc:sldMkLst>
        <pc:spChg chg="mod">
          <ac:chgData name="Maurice Däppen" userId="8e4642ad-ba64-48de-af65-ef5d1554ef27" providerId="ADAL" clId="{4196D62E-4049-4C64-A0F8-31AB9B0D1186}" dt="2022-09-07T05:29:45.313" v="354" actId="20577"/>
          <ac:spMkLst>
            <pc:docMk/>
            <pc:sldMk cId="1217819081" sldId="261"/>
            <ac:spMk id="2" creationId="{7A26BEBE-9D1E-A600-5DB3-E6BF97B79801}"/>
          </ac:spMkLst>
        </pc:spChg>
        <pc:spChg chg="mod">
          <ac:chgData name="Maurice Däppen" userId="8e4642ad-ba64-48de-af65-ef5d1554ef27" providerId="ADAL" clId="{4196D62E-4049-4C64-A0F8-31AB9B0D1186}" dt="2022-09-07T05:29:31.263" v="353" actId="20577"/>
          <ac:spMkLst>
            <pc:docMk/>
            <pc:sldMk cId="1217819081" sldId="261"/>
            <ac:spMk id="3" creationId="{8A0E0BDE-8A18-EB0D-55F8-3AFF4A8DE58F}"/>
          </ac:spMkLst>
        </pc:spChg>
        <pc:spChg chg="add del">
          <ac:chgData name="Maurice Däppen" userId="8e4642ad-ba64-48de-af65-ef5d1554ef27" providerId="ADAL" clId="{4196D62E-4049-4C64-A0F8-31AB9B0D1186}" dt="2022-09-07T05:17:56.974" v="142" actId="26606"/>
          <ac:spMkLst>
            <pc:docMk/>
            <pc:sldMk cId="1217819081" sldId="261"/>
            <ac:spMk id="1031" creationId="{B217C2AD-51B4-40CE-A71F-F5D3F846D97B}"/>
          </ac:spMkLst>
        </pc:spChg>
        <pc:spChg chg="add del">
          <ac:chgData name="Maurice Däppen" userId="8e4642ad-ba64-48de-af65-ef5d1554ef27" providerId="ADAL" clId="{4196D62E-4049-4C64-A0F8-31AB9B0D1186}" dt="2022-09-07T05:17:56.974" v="142" actId="26606"/>
          <ac:spMkLst>
            <pc:docMk/>
            <pc:sldMk cId="1217819081" sldId="261"/>
            <ac:spMk id="1033" creationId="{6F1BF92E-23CF-4BFE-9E1F-C359BACFA3C5}"/>
          </ac:spMkLst>
        </pc:spChg>
        <pc:spChg chg="add del">
          <ac:chgData name="Maurice Däppen" userId="8e4642ad-ba64-48de-af65-ef5d1554ef27" providerId="ADAL" clId="{4196D62E-4049-4C64-A0F8-31AB9B0D1186}" dt="2022-09-07T05:17:56.974" v="142" actId="26606"/>
          <ac:spMkLst>
            <pc:docMk/>
            <pc:sldMk cId="1217819081" sldId="261"/>
            <ac:spMk id="1035" creationId="{28FFBEEC-E1D5-4133-8566-2A59DDB170B8}"/>
          </ac:spMkLst>
        </pc:spChg>
        <pc:spChg chg="add del">
          <ac:chgData name="Maurice Däppen" userId="8e4642ad-ba64-48de-af65-ef5d1554ef27" providerId="ADAL" clId="{4196D62E-4049-4C64-A0F8-31AB9B0D1186}" dt="2022-09-07T05:17:56.974" v="142" actId="26606"/>
          <ac:spMkLst>
            <pc:docMk/>
            <pc:sldMk cId="1217819081" sldId="261"/>
            <ac:spMk id="1037" creationId="{E8EFDFFA-99D1-4010-8BB3-F3C338EC0A42}"/>
          </ac:spMkLst>
        </pc:spChg>
        <pc:picChg chg="add del mod">
          <ac:chgData name="Maurice Däppen" userId="8e4642ad-ba64-48de-af65-ef5d1554ef27" providerId="ADAL" clId="{4196D62E-4049-4C64-A0F8-31AB9B0D1186}" dt="2022-09-07T05:18:02.250" v="143" actId="478"/>
          <ac:picMkLst>
            <pc:docMk/>
            <pc:sldMk cId="1217819081" sldId="261"/>
            <ac:picMk id="1026" creationId="{68E1EE25-67A9-A8A1-7043-CBF6B91BD374}"/>
          </ac:picMkLst>
        </pc:picChg>
        <pc:picChg chg="add mod">
          <ac:chgData name="Maurice Däppen" userId="8e4642ad-ba64-48de-af65-ef5d1554ef27" providerId="ADAL" clId="{4196D62E-4049-4C64-A0F8-31AB9B0D1186}" dt="2022-09-08T18:05:16.803" v="603" actId="1440"/>
          <ac:picMkLst>
            <pc:docMk/>
            <pc:sldMk cId="1217819081" sldId="261"/>
            <ac:picMk id="1028" creationId="{4AD8144A-EDAA-4051-0BE4-21DB91844878}"/>
          </ac:picMkLst>
        </pc:picChg>
      </pc:sldChg>
      <pc:sldChg chg="addSp delSp modSp add mod setBg addAnim modAnim setClrOvrMap">
        <pc:chgData name="Maurice Däppen" userId="8e4642ad-ba64-48de-af65-ef5d1554ef27" providerId="ADAL" clId="{4196D62E-4049-4C64-A0F8-31AB9B0D1186}" dt="2022-09-07T05:25:10.461" v="253"/>
        <pc:sldMkLst>
          <pc:docMk/>
          <pc:sldMk cId="1432984337" sldId="262"/>
        </pc:sldMkLst>
        <pc:spChg chg="mod">
          <ac:chgData name="Maurice Däppen" userId="8e4642ad-ba64-48de-af65-ef5d1554ef27" providerId="ADAL" clId="{4196D62E-4049-4C64-A0F8-31AB9B0D1186}" dt="2022-09-07T05:22:21.396" v="246" actId="20577"/>
          <ac:spMkLst>
            <pc:docMk/>
            <pc:sldMk cId="1432984337" sldId="262"/>
            <ac:spMk id="2" creationId="{F7490251-C919-E581-B0B6-7B5288C3653F}"/>
          </ac:spMkLst>
        </pc:spChg>
        <pc:spChg chg="add del mod">
          <ac:chgData name="Maurice Däppen" userId="8e4642ad-ba64-48de-af65-ef5d1554ef27" providerId="ADAL" clId="{4196D62E-4049-4C64-A0F8-31AB9B0D1186}" dt="2022-09-07T05:20:32.644" v="183" actId="478"/>
          <ac:spMkLst>
            <pc:docMk/>
            <pc:sldMk cId="1432984337" sldId="262"/>
            <ac:spMk id="3" creationId="{5A768982-D559-0928-5026-FA84D5B9A8A8}"/>
          </ac:spMkLst>
        </pc:spChg>
        <pc:spChg chg="del">
          <ac:chgData name="Maurice Däppen" userId="8e4642ad-ba64-48de-af65-ef5d1554ef27" providerId="ADAL" clId="{4196D62E-4049-4C64-A0F8-31AB9B0D1186}" dt="2022-09-07T05:19:01.926" v="155" actId="478"/>
          <ac:spMkLst>
            <pc:docMk/>
            <pc:sldMk cId="1432984337" sldId="262"/>
            <ac:spMk id="4" creationId="{6D954FF1-24E8-FA6C-7D9F-DFF82449F9B9}"/>
          </ac:spMkLst>
        </pc:spChg>
        <pc:spChg chg="add mod ord">
          <ac:chgData name="Maurice Däppen" userId="8e4642ad-ba64-48de-af65-ef5d1554ef27" providerId="ADAL" clId="{4196D62E-4049-4C64-A0F8-31AB9B0D1186}" dt="2022-09-07T05:22:18.798" v="242" actId="20577"/>
          <ac:spMkLst>
            <pc:docMk/>
            <pc:sldMk cId="1432984337" sldId="262"/>
            <ac:spMk id="5" creationId="{FF1AD382-F151-E755-E846-0F27AD0CD088}"/>
          </ac:spMkLst>
        </pc:spChg>
        <pc:spChg chg="add del">
          <ac:chgData name="Maurice Däppen" userId="8e4642ad-ba64-48de-af65-ef5d1554ef27" providerId="ADAL" clId="{4196D62E-4049-4C64-A0F8-31AB9B0D1186}" dt="2022-09-07T05:21:49.889" v="206" actId="26606"/>
          <ac:spMkLst>
            <pc:docMk/>
            <pc:sldMk cId="1432984337" sldId="262"/>
            <ac:spMk id="10" creationId="{7520F84D-966A-41CD-B818-16BF32EF1E9D}"/>
          </ac:spMkLst>
        </pc:spChg>
        <pc:spChg chg="add del">
          <ac:chgData name="Maurice Däppen" userId="8e4642ad-ba64-48de-af65-ef5d1554ef27" providerId="ADAL" clId="{4196D62E-4049-4C64-A0F8-31AB9B0D1186}" dt="2022-09-07T05:21:49.889" v="206" actId="26606"/>
          <ac:spMkLst>
            <pc:docMk/>
            <pc:sldMk cId="1432984337" sldId="262"/>
            <ac:spMk id="12" creationId="{57510D23-E323-4577-A8EA-12C6C6019BA1}"/>
          </ac:spMkLst>
        </pc:spChg>
        <pc:spChg chg="add del">
          <ac:chgData name="Maurice Däppen" userId="8e4642ad-ba64-48de-af65-ef5d1554ef27" providerId="ADAL" clId="{4196D62E-4049-4C64-A0F8-31AB9B0D1186}" dt="2022-09-07T05:21:49.889" v="206" actId="26606"/>
          <ac:spMkLst>
            <pc:docMk/>
            <pc:sldMk cId="1432984337" sldId="262"/>
            <ac:spMk id="14" creationId="{8A25BF79-9ED2-4290-8C48-1AB107B674E3}"/>
          </ac:spMkLst>
        </pc:spChg>
        <pc:spChg chg="add del">
          <ac:chgData name="Maurice Däppen" userId="8e4642ad-ba64-48de-af65-ef5d1554ef27" providerId="ADAL" clId="{4196D62E-4049-4C64-A0F8-31AB9B0D1186}" dt="2022-09-07T05:21:49.889" v="206" actId="26606"/>
          <ac:spMkLst>
            <pc:docMk/>
            <pc:sldMk cId="1432984337" sldId="262"/>
            <ac:spMk id="16" creationId="{6159C197-C92F-4EEC-9821-4C2CAABD6DB2}"/>
          </ac:spMkLst>
        </pc:spChg>
        <pc:spChg chg="add del">
          <ac:chgData name="Maurice Däppen" userId="8e4642ad-ba64-48de-af65-ef5d1554ef27" providerId="ADAL" clId="{4196D62E-4049-4C64-A0F8-31AB9B0D1186}" dt="2022-09-07T05:21:49.889" v="206" actId="26606"/>
          <ac:spMkLst>
            <pc:docMk/>
            <pc:sldMk cId="1432984337" sldId="262"/>
            <ac:spMk id="18" creationId="{F318D58F-96AE-499D-AB10-312690101B34}"/>
          </ac:spMkLst>
        </pc:spChg>
        <pc:spChg chg="add">
          <ac:chgData name="Maurice Däppen" userId="8e4642ad-ba64-48de-af65-ef5d1554ef27" providerId="ADAL" clId="{4196D62E-4049-4C64-A0F8-31AB9B0D1186}" dt="2022-09-07T05:21:49.889" v="206" actId="26606"/>
          <ac:spMkLst>
            <pc:docMk/>
            <pc:sldMk cId="1432984337" sldId="262"/>
            <ac:spMk id="23" creationId="{06F0F283-C8B6-4598-89C9-C404C98A5715}"/>
          </ac:spMkLst>
        </pc:spChg>
        <pc:spChg chg="add">
          <ac:chgData name="Maurice Däppen" userId="8e4642ad-ba64-48de-af65-ef5d1554ef27" providerId="ADAL" clId="{4196D62E-4049-4C64-A0F8-31AB9B0D1186}" dt="2022-09-07T05:21:49.889" v="206" actId="26606"/>
          <ac:spMkLst>
            <pc:docMk/>
            <pc:sldMk cId="1432984337" sldId="262"/>
            <ac:spMk id="25" creationId="{E473B0C0-761B-443F-97A0-9D6E01FBB751}"/>
          </ac:spMkLst>
        </pc:spChg>
        <pc:spChg chg="add">
          <ac:chgData name="Maurice Däppen" userId="8e4642ad-ba64-48de-af65-ef5d1554ef27" providerId="ADAL" clId="{4196D62E-4049-4C64-A0F8-31AB9B0D1186}" dt="2022-09-07T05:21:49.889" v="206" actId="26606"/>
          <ac:spMkLst>
            <pc:docMk/>
            <pc:sldMk cId="1432984337" sldId="262"/>
            <ac:spMk id="27" creationId="{E3B475C6-1445-41C7-9360-49FD7C1C1E7A}"/>
          </ac:spMkLst>
        </pc:spChg>
      </pc:sldChg>
      <pc:sldChg chg="addSp delSp modSp mod delCm">
        <pc:chgData name="Maurice Däppen" userId="8e4642ad-ba64-48de-af65-ef5d1554ef27" providerId="ADAL" clId="{4196D62E-4049-4C64-A0F8-31AB9B0D1186}" dt="2022-09-08T17:57:22.608" v="444"/>
        <pc:sldMkLst>
          <pc:docMk/>
          <pc:sldMk cId="1165650138" sldId="265"/>
        </pc:sldMkLst>
        <pc:spChg chg="add del mod">
          <ac:chgData name="Maurice Däppen" userId="8e4642ad-ba64-48de-af65-ef5d1554ef27" providerId="ADAL" clId="{4196D62E-4049-4C64-A0F8-31AB9B0D1186}" dt="2022-09-08T17:57:18.679" v="443" actId="478"/>
          <ac:spMkLst>
            <pc:docMk/>
            <pc:sldMk cId="1165650138" sldId="265"/>
            <ac:spMk id="3" creationId="{A81E9D1A-F1E8-9F5B-2B43-DB7863F62684}"/>
          </ac:spMkLst>
        </pc:spChg>
      </pc:sldChg>
      <pc:sldChg chg="addSp modSp add mod ord">
        <pc:chgData name="Maurice Däppen" userId="8e4642ad-ba64-48de-af65-ef5d1554ef27" providerId="ADAL" clId="{4196D62E-4049-4C64-A0F8-31AB9B0D1186}" dt="2022-09-08T18:11:20.859" v="610" actId="1076"/>
        <pc:sldMkLst>
          <pc:docMk/>
          <pc:sldMk cId="1768802770" sldId="269"/>
        </pc:sldMkLst>
        <pc:spChg chg="mod">
          <ac:chgData name="Maurice Däppen" userId="8e4642ad-ba64-48de-af65-ef5d1554ef27" providerId="ADAL" clId="{4196D62E-4049-4C64-A0F8-31AB9B0D1186}" dt="2022-09-08T18:04:55.851" v="602" actId="108"/>
          <ac:spMkLst>
            <pc:docMk/>
            <pc:sldMk cId="1768802770" sldId="269"/>
            <ac:spMk id="3" creationId="{8A0E0BDE-8A18-EB0D-55F8-3AFF4A8DE58F}"/>
          </ac:spMkLst>
        </pc:spChg>
        <pc:picChg chg="add mod">
          <ac:chgData name="Maurice Däppen" userId="8e4642ad-ba64-48de-af65-ef5d1554ef27" providerId="ADAL" clId="{4196D62E-4049-4C64-A0F8-31AB9B0D1186}" dt="2022-09-08T18:11:20.859" v="610" actId="1076"/>
          <ac:picMkLst>
            <pc:docMk/>
            <pc:sldMk cId="1768802770" sldId="269"/>
            <ac:picMk id="2050" creationId="{296F126E-52AA-87FE-A2A7-A808DC30D29C}"/>
          </ac:picMkLst>
        </pc:picChg>
      </pc:sldChg>
    </pc:docChg>
  </pc:docChgLst>
  <pc:docChgLst>
    <pc:chgData name="Maurice Däppen" userId="cfb6becda486fea6" providerId="LiveId" clId="{C25A1FED-AFB9-4E5B-80D3-DAD088DE1921}"/>
    <pc:docChg chg="modSld">
      <pc:chgData name="Maurice Däppen" userId="cfb6becda486fea6" providerId="LiveId" clId="{C25A1FED-AFB9-4E5B-80D3-DAD088DE1921}" dt="2022-10-25T17:03:02.603" v="17" actId="20577"/>
      <pc:docMkLst>
        <pc:docMk/>
      </pc:docMkLst>
      <pc:sldChg chg="modSp mod">
        <pc:chgData name="Maurice Däppen" userId="cfb6becda486fea6" providerId="LiveId" clId="{C25A1FED-AFB9-4E5B-80D3-DAD088DE1921}" dt="2022-10-25T17:03:02.603" v="17" actId="20577"/>
        <pc:sldMkLst>
          <pc:docMk/>
          <pc:sldMk cId="2743943435" sldId="256"/>
        </pc:sldMkLst>
        <pc:spChg chg="mod">
          <ac:chgData name="Maurice Däppen" userId="cfb6becda486fea6" providerId="LiveId" clId="{C25A1FED-AFB9-4E5B-80D3-DAD088DE1921}" dt="2022-10-25T17:03:02.603" v="17" actId="20577"/>
          <ac:spMkLst>
            <pc:docMk/>
            <pc:sldMk cId="2743943435" sldId="256"/>
            <ac:spMk id="3" creationId="{3511C3C1-4248-8520-801C-48D235B15E90}"/>
          </ac:spMkLst>
        </pc:spChg>
      </pc:sldChg>
    </pc:docChg>
  </pc:docChgLst>
  <pc:docChgLst>
    <pc:chgData name="Marco Jaros" userId="S::mja135191@stud.gibb.ch::e6606381-b755-43ef-95f2-e52bdb381269" providerId="AD" clId="Web-{FD15DCD4-47CE-4C97-8D1B-8284AFFDC21F}"/>
    <pc:docChg chg="addSld delSld modSld">
      <pc:chgData name="Marco Jaros" userId="S::mja135191@stud.gibb.ch::e6606381-b755-43ef-95f2-e52bdb381269" providerId="AD" clId="Web-{FD15DCD4-47CE-4C97-8D1B-8284AFFDC21F}" dt="2022-09-07T19:27:14.947" v="162"/>
      <pc:docMkLst>
        <pc:docMk/>
      </pc:docMkLst>
      <pc:sldChg chg="add del">
        <pc:chgData name="Marco Jaros" userId="S::mja135191@stud.gibb.ch::e6606381-b755-43ef-95f2-e52bdb381269" providerId="AD" clId="Web-{FD15DCD4-47CE-4C97-8D1B-8284AFFDC21F}" dt="2022-09-07T19:19:56.874" v="105"/>
        <pc:sldMkLst>
          <pc:docMk/>
          <pc:sldMk cId="1612111154" sldId="260"/>
        </pc:sldMkLst>
      </pc:sldChg>
      <pc:sldChg chg="addSp delSp modSp mod setBg">
        <pc:chgData name="Marco Jaros" userId="S::mja135191@stud.gibb.ch::e6606381-b755-43ef-95f2-e52bdb381269" providerId="AD" clId="Web-{FD15DCD4-47CE-4C97-8D1B-8284AFFDC21F}" dt="2022-09-07T19:26:35.352" v="147"/>
        <pc:sldMkLst>
          <pc:docMk/>
          <pc:sldMk cId="3317101793" sldId="263"/>
        </pc:sldMkLst>
        <pc:spChg chg="mod">
          <ac:chgData name="Marco Jaros" userId="S::mja135191@stud.gibb.ch::e6606381-b755-43ef-95f2-e52bdb381269" providerId="AD" clId="Web-{FD15DCD4-47CE-4C97-8D1B-8284AFFDC21F}" dt="2022-09-07T19:26:35.352" v="147"/>
          <ac:spMkLst>
            <pc:docMk/>
            <pc:sldMk cId="3317101793" sldId="263"/>
            <ac:spMk id="2" creationId="{82078627-3FDA-D34A-0575-5AA3AC3C413C}"/>
          </ac:spMkLst>
        </pc:spChg>
        <pc:spChg chg="mod ord">
          <ac:chgData name="Marco Jaros" userId="S::mja135191@stud.gibb.ch::e6606381-b755-43ef-95f2-e52bdb381269" providerId="AD" clId="Web-{FD15DCD4-47CE-4C97-8D1B-8284AFFDC21F}" dt="2022-09-07T19:26:35.352" v="147"/>
          <ac:spMkLst>
            <pc:docMk/>
            <pc:sldMk cId="3317101793" sldId="263"/>
            <ac:spMk id="9" creationId="{622B1714-CBD9-0EB4-14F6-2ECBF73B84F1}"/>
          </ac:spMkLst>
        </pc:spChg>
        <pc:spChg chg="mod">
          <ac:chgData name="Marco Jaros" userId="S::mja135191@stud.gibb.ch::e6606381-b755-43ef-95f2-e52bdb381269" providerId="AD" clId="Web-{FD15DCD4-47CE-4C97-8D1B-8284AFFDC21F}" dt="2022-09-07T19:26:35.352" v="147"/>
          <ac:spMkLst>
            <pc:docMk/>
            <pc:sldMk cId="3317101793" sldId="263"/>
            <ac:spMk id="12" creationId="{E64B4FFD-3D1F-96E1-AFBD-1CD192CEE3A0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6:30.649" v="145"/>
          <ac:spMkLst>
            <pc:docMk/>
            <pc:sldMk cId="3317101793" sldId="263"/>
            <ac:spMk id="17" creationId="{D401C722-FEAC-4621-B17A-79994833DDE2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6:30.649" v="145"/>
          <ac:spMkLst>
            <pc:docMk/>
            <pc:sldMk cId="3317101793" sldId="263"/>
            <ac:spMk id="19" creationId="{647662AD-9F43-4466-AEA0-724FD3D17A69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6:30.649" v="145"/>
          <ac:spMkLst>
            <pc:docMk/>
            <pc:sldMk cId="3317101793" sldId="263"/>
            <ac:spMk id="21" creationId="{8B67160A-A8CE-4023-A0B7-76D62B842560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6:35.352" v="147"/>
          <ac:spMkLst>
            <pc:docMk/>
            <pc:sldMk cId="3317101793" sldId="263"/>
            <ac:spMk id="23" creationId="{439F6CA3-780D-4C3A-A889-C705E7E7D12D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6:35.352" v="147"/>
          <ac:spMkLst>
            <pc:docMk/>
            <pc:sldMk cId="3317101793" sldId="263"/>
            <ac:spMk id="24" creationId="{B217C2AD-51B4-40CE-A71F-F5D3F846D97B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6:35.352" v="147"/>
          <ac:spMkLst>
            <pc:docMk/>
            <pc:sldMk cId="3317101793" sldId="263"/>
            <ac:spMk id="25" creationId="{E6335BA4-3C40-424B-A885-29B1007B802A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6:35.352" v="147"/>
          <ac:spMkLst>
            <pc:docMk/>
            <pc:sldMk cId="3317101793" sldId="263"/>
            <ac:spMk id="26" creationId="{6F1BF92E-23CF-4BFE-9E1F-C359BACFA3C5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6:35.352" v="147"/>
          <ac:spMkLst>
            <pc:docMk/>
            <pc:sldMk cId="3317101793" sldId="263"/>
            <ac:spMk id="27" creationId="{1D21332B-FE15-41A6-8919-8563A89EAEDA}"/>
          </ac:spMkLst>
        </pc:spChg>
      </pc:sldChg>
      <pc:sldChg chg="addSp delSp modSp mod setBg setClrOvrMap">
        <pc:chgData name="Marco Jaros" userId="S::mja135191@stud.gibb.ch::e6606381-b755-43ef-95f2-e52bdb381269" providerId="AD" clId="Web-{FD15DCD4-47CE-4C97-8D1B-8284AFFDC21F}" dt="2022-09-07T19:25:56.586" v="142" actId="20577"/>
        <pc:sldMkLst>
          <pc:docMk/>
          <pc:sldMk cId="754731523" sldId="264"/>
        </pc:sldMkLst>
        <pc:spChg chg="mod">
          <ac:chgData name="Marco Jaros" userId="S::mja135191@stud.gibb.ch::e6606381-b755-43ef-95f2-e52bdb381269" providerId="AD" clId="Web-{FD15DCD4-47CE-4C97-8D1B-8284AFFDC21F}" dt="2022-09-07T19:19:51.921" v="103"/>
          <ac:spMkLst>
            <pc:docMk/>
            <pc:sldMk cId="754731523" sldId="264"/>
            <ac:spMk id="2" creationId="{82078627-3FDA-D34A-0575-5AA3AC3C413C}"/>
          </ac:spMkLst>
        </pc:spChg>
        <pc:spChg chg="add del mod">
          <ac:chgData name="Marco Jaros" userId="S::mja135191@stud.gibb.ch::e6606381-b755-43ef-95f2-e52bdb381269" providerId="AD" clId="Web-{FD15DCD4-47CE-4C97-8D1B-8284AFFDC21F}" dt="2022-09-07T19:25:56.586" v="142" actId="20577"/>
          <ac:spMkLst>
            <pc:docMk/>
            <pc:sldMk cId="754731523" sldId="264"/>
            <ac:spMk id="9" creationId="{622B1714-CBD9-0EB4-14F6-2ECBF73B84F1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8:48.185" v="89"/>
          <ac:spMkLst>
            <pc:docMk/>
            <pc:sldMk cId="754731523" sldId="264"/>
            <ac:spMk id="14" creationId="{B680D4D6-B06E-4316-8BBC-7A65A10AC853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9:23.108" v="97"/>
          <ac:spMkLst>
            <pc:docMk/>
            <pc:sldMk cId="754731523" sldId="264"/>
            <ac:spMk id="15" creationId="{E1CE536E-134A-4A35-900B-30F927D5B525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9:23.108" v="97"/>
          <ac:spMkLst>
            <pc:docMk/>
            <pc:sldMk cId="754731523" sldId="264"/>
            <ac:spMk id="17" creationId="{FA0382D1-1594-4E3D-842E-04E1E5E7578B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8:48.185" v="89"/>
          <ac:spMkLst>
            <pc:docMk/>
            <pc:sldMk cId="754731523" sldId="264"/>
            <ac:spMk id="18" creationId="{64016ABB-4F5D-4BFA-9406-7CD61399B6CC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8:54.935" v="91"/>
          <ac:spMkLst>
            <pc:docMk/>
            <pc:sldMk cId="754731523" sldId="264"/>
            <ac:spMk id="20" creationId="{CFC012A5-170D-4B0F-A916-A8EE2C6CE94A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8:54.935" v="91"/>
          <ac:spMkLst>
            <pc:docMk/>
            <pc:sldMk cId="754731523" sldId="264"/>
            <ac:spMk id="21" creationId="{37F40654-5E8C-468A-9596-50927AF198AB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8:54.935" v="91"/>
          <ac:spMkLst>
            <pc:docMk/>
            <pc:sldMk cId="754731523" sldId="264"/>
            <ac:spMk id="22" creationId="{50B1BD4A-8DE6-4266-9C27-59260F938ED8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9:23.108" v="97"/>
          <ac:spMkLst>
            <pc:docMk/>
            <pc:sldMk cId="754731523" sldId="264"/>
            <ac:spMk id="23" creationId="{622B1714-CBD9-0EB4-14F6-2ECBF73B84F1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9:40.968" v="99"/>
          <ac:spMkLst>
            <pc:docMk/>
            <pc:sldMk cId="754731523" sldId="264"/>
            <ac:spMk id="25" creationId="{1B0A7D14-7B67-4022-A8BE-1CCD4A0F1B06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9:40.968" v="99"/>
          <ac:spMkLst>
            <pc:docMk/>
            <pc:sldMk cId="754731523" sldId="264"/>
            <ac:spMk id="26" creationId="{AB09A9E8-BF27-4613-A775-071F082083A9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19:40.968" v="99"/>
          <ac:spMkLst>
            <pc:docMk/>
            <pc:sldMk cId="754731523" sldId="264"/>
            <ac:spMk id="27" creationId="{C3AFE299-6F79-44AF-9A77-2DC2DC1F8461}"/>
          </ac:spMkLst>
        </pc:spChg>
        <pc:graphicFrameChg chg="add del">
          <ac:chgData name="Marco Jaros" userId="S::mja135191@stud.gibb.ch::e6606381-b755-43ef-95f2-e52bdb381269" providerId="AD" clId="Web-{FD15DCD4-47CE-4C97-8D1B-8284AFFDC21F}" dt="2022-09-07T19:19:00.467" v="93"/>
          <ac:graphicFrameMkLst>
            <pc:docMk/>
            <pc:sldMk cId="754731523" sldId="264"/>
            <ac:graphicFrameMk id="11" creationId="{06BB401A-34B4-4FCD-EC2D-83955B422BF4}"/>
          </ac:graphicFrameMkLst>
        </pc:graphicFrameChg>
        <pc:graphicFrameChg chg="add del">
          <ac:chgData name="Marco Jaros" userId="S::mja135191@stud.gibb.ch::e6606381-b755-43ef-95f2-e52bdb381269" providerId="AD" clId="Web-{FD15DCD4-47CE-4C97-8D1B-8284AFFDC21F}" dt="2022-09-07T19:19:14.092" v="95"/>
          <ac:graphicFrameMkLst>
            <pc:docMk/>
            <pc:sldMk cId="754731523" sldId="264"/>
            <ac:graphicFrameMk id="13" creationId="{2E2FBF7B-A535-CB12-406B-AD58B57247C6}"/>
          </ac:graphicFrameMkLst>
        </pc:graphicFrameChg>
        <pc:graphicFrameChg chg="add del">
          <ac:chgData name="Marco Jaros" userId="S::mja135191@stud.gibb.ch::e6606381-b755-43ef-95f2-e52bdb381269" providerId="AD" clId="Web-{FD15DCD4-47CE-4C97-8D1B-8284AFFDC21F}" dt="2022-09-07T19:19:40.968" v="99"/>
          <ac:graphicFrameMkLst>
            <pc:docMk/>
            <pc:sldMk cId="754731523" sldId="264"/>
            <ac:graphicFrameMk id="28" creationId="{36D5CA48-E774-FDD7-2B94-479EB5507556}"/>
          </ac:graphicFrameMkLst>
        </pc:graphicFrameChg>
        <pc:graphicFrameChg chg="add del">
          <ac:chgData name="Marco Jaros" userId="S::mja135191@stud.gibb.ch::e6606381-b755-43ef-95f2-e52bdb381269" providerId="AD" clId="Web-{FD15DCD4-47CE-4C97-8D1B-8284AFFDC21F}" dt="2022-09-07T19:19:51.921" v="103"/>
          <ac:graphicFrameMkLst>
            <pc:docMk/>
            <pc:sldMk cId="754731523" sldId="264"/>
            <ac:graphicFrameMk id="30" creationId="{2E2FBF7B-A535-CB12-406B-AD58B57247C6}"/>
          </ac:graphicFrameMkLst>
        </pc:graphicFrameChg>
        <pc:picChg chg="add del">
          <ac:chgData name="Marco Jaros" userId="S::mja135191@stud.gibb.ch::e6606381-b755-43ef-95f2-e52bdb381269" providerId="AD" clId="Web-{FD15DCD4-47CE-4C97-8D1B-8284AFFDC21F}" dt="2022-09-07T19:19:23.108" v="97"/>
          <ac:picMkLst>
            <pc:docMk/>
            <pc:sldMk cId="754731523" sldId="264"/>
            <ac:picMk id="19" creationId="{0FFD7614-304D-D0CC-82F3-4087E2D8E22A}"/>
          </ac:picMkLst>
        </pc:picChg>
        <pc:cxnChg chg="add del">
          <ac:chgData name="Marco Jaros" userId="S::mja135191@stud.gibb.ch::e6606381-b755-43ef-95f2-e52bdb381269" providerId="AD" clId="Web-{FD15DCD4-47CE-4C97-8D1B-8284AFFDC21F}" dt="2022-09-07T19:18:48.185" v="89"/>
          <ac:cxnSpMkLst>
            <pc:docMk/>
            <pc:sldMk cId="754731523" sldId="264"/>
            <ac:cxnSpMk id="16" creationId="{ED72A37F-0C2F-473C-9D71-B80AEE71BF03}"/>
          </ac:cxnSpMkLst>
        </pc:cxnChg>
      </pc:sldChg>
      <pc:sldChg chg="modSp">
        <pc:chgData name="Marco Jaros" userId="S::mja135191@stud.gibb.ch::e6606381-b755-43ef-95f2-e52bdb381269" providerId="AD" clId="Web-{FD15DCD4-47CE-4C97-8D1B-8284AFFDC21F}" dt="2022-09-07T19:26:05.539" v="143" actId="20577"/>
        <pc:sldMkLst>
          <pc:docMk/>
          <pc:sldMk cId="1165650138" sldId="265"/>
        </pc:sldMkLst>
        <pc:spChg chg="mod">
          <ac:chgData name="Marco Jaros" userId="S::mja135191@stud.gibb.ch::e6606381-b755-43ef-95f2-e52bdb381269" providerId="AD" clId="Web-{FD15DCD4-47CE-4C97-8D1B-8284AFFDC21F}" dt="2022-09-07T19:26:05.539" v="143" actId="20577"/>
          <ac:spMkLst>
            <pc:docMk/>
            <pc:sldMk cId="1165650138" sldId="265"/>
            <ac:spMk id="9" creationId="{622B1714-CBD9-0EB4-14F6-2ECBF73B84F1}"/>
          </ac:spMkLst>
        </pc:spChg>
      </pc:sldChg>
      <pc:sldChg chg="modSp">
        <pc:chgData name="Marco Jaros" userId="S::mja135191@stud.gibb.ch::e6606381-b755-43ef-95f2-e52bdb381269" providerId="AD" clId="Web-{FD15DCD4-47CE-4C97-8D1B-8284AFFDC21F}" dt="2022-09-07T19:20:18.672" v="109" actId="1076"/>
        <pc:sldMkLst>
          <pc:docMk/>
          <pc:sldMk cId="4154843156" sldId="266"/>
        </pc:sldMkLst>
        <pc:spChg chg="mod">
          <ac:chgData name="Marco Jaros" userId="S::mja135191@stud.gibb.ch::e6606381-b755-43ef-95f2-e52bdb381269" providerId="AD" clId="Web-{FD15DCD4-47CE-4C97-8D1B-8284AFFDC21F}" dt="2022-09-07T19:20:18.672" v="109" actId="1076"/>
          <ac:spMkLst>
            <pc:docMk/>
            <pc:sldMk cId="4154843156" sldId="266"/>
            <ac:spMk id="3" creationId="{2B6BA170-774B-DF05-2683-BC8DD89E18D0}"/>
          </ac:spMkLst>
        </pc:spChg>
        <pc:spChg chg="mod">
          <ac:chgData name="Marco Jaros" userId="S::mja135191@stud.gibb.ch::e6606381-b755-43ef-95f2-e52bdb381269" providerId="AD" clId="Web-{FD15DCD4-47CE-4C97-8D1B-8284AFFDC21F}" dt="2022-09-07T19:20:14.781" v="108" actId="1076"/>
          <ac:spMkLst>
            <pc:docMk/>
            <pc:sldMk cId="4154843156" sldId="266"/>
            <ac:spMk id="9" creationId="{622B1714-CBD9-0EB4-14F6-2ECBF73B84F1}"/>
          </ac:spMkLst>
        </pc:spChg>
      </pc:sldChg>
      <pc:sldChg chg="addSp modSp">
        <pc:chgData name="Marco Jaros" userId="S::mja135191@stud.gibb.ch::e6606381-b755-43ef-95f2-e52bdb381269" providerId="AD" clId="Web-{FD15DCD4-47CE-4C97-8D1B-8284AFFDC21F}" dt="2022-09-07T19:20:54.157" v="116" actId="1076"/>
        <pc:sldMkLst>
          <pc:docMk/>
          <pc:sldMk cId="1239241116" sldId="267"/>
        </pc:sldMkLst>
        <pc:spChg chg="mod">
          <ac:chgData name="Marco Jaros" userId="S::mja135191@stud.gibb.ch::e6606381-b755-43ef-95f2-e52bdb381269" providerId="AD" clId="Web-{FD15DCD4-47CE-4C97-8D1B-8284AFFDC21F}" dt="2022-09-07T19:17:42.918" v="86" actId="20577"/>
          <ac:spMkLst>
            <pc:docMk/>
            <pc:sldMk cId="1239241116" sldId="267"/>
            <ac:spMk id="2" creationId="{82078627-3FDA-D34A-0575-5AA3AC3C413C}"/>
          </ac:spMkLst>
        </pc:spChg>
        <pc:spChg chg="add mod">
          <ac:chgData name="Marco Jaros" userId="S::mja135191@stud.gibb.ch::e6606381-b755-43ef-95f2-e52bdb381269" providerId="AD" clId="Web-{FD15DCD4-47CE-4C97-8D1B-8284AFFDC21F}" dt="2022-09-07T19:20:54.157" v="116" actId="1076"/>
          <ac:spMkLst>
            <pc:docMk/>
            <pc:sldMk cId="1239241116" sldId="267"/>
            <ac:spMk id="3" creationId="{9B8FB2C4-1306-A2C0-4A55-4376C19AB7EA}"/>
          </ac:spMkLst>
        </pc:spChg>
        <pc:spChg chg="add mod">
          <ac:chgData name="Marco Jaros" userId="S::mja135191@stud.gibb.ch::e6606381-b755-43ef-95f2-e52bdb381269" providerId="AD" clId="Web-{FD15DCD4-47CE-4C97-8D1B-8284AFFDC21F}" dt="2022-09-07T19:20:37.907" v="113" actId="1076"/>
          <ac:spMkLst>
            <pc:docMk/>
            <pc:sldMk cId="1239241116" sldId="267"/>
            <ac:spMk id="4" creationId="{FDC195BE-C3B5-64D9-4110-AE464F416D27}"/>
          </ac:spMkLst>
        </pc:spChg>
        <pc:spChg chg="mod">
          <ac:chgData name="Marco Jaros" userId="S::mja135191@stud.gibb.ch::e6606381-b755-43ef-95f2-e52bdb381269" providerId="AD" clId="Web-{FD15DCD4-47CE-4C97-8D1B-8284AFFDC21F}" dt="2022-09-07T19:20:39.719" v="114" actId="1076"/>
          <ac:spMkLst>
            <pc:docMk/>
            <pc:sldMk cId="1239241116" sldId="267"/>
            <ac:spMk id="9" creationId="{622B1714-CBD9-0EB4-14F6-2ECBF73B84F1}"/>
          </ac:spMkLst>
        </pc:spChg>
        <pc:spChg chg="mod">
          <ac:chgData name="Marco Jaros" userId="S::mja135191@stud.gibb.ch::e6606381-b755-43ef-95f2-e52bdb381269" providerId="AD" clId="Web-{FD15DCD4-47CE-4C97-8D1B-8284AFFDC21F}" dt="2022-09-07T19:20:46.125" v="115" actId="1076"/>
          <ac:spMkLst>
            <pc:docMk/>
            <pc:sldMk cId="1239241116" sldId="267"/>
            <ac:spMk id="12" creationId="{E64B4FFD-3D1F-96E1-AFBD-1CD192CEE3A0}"/>
          </ac:spMkLst>
        </pc:spChg>
      </pc:sldChg>
      <pc:sldChg chg="addSp delSp modSp add mod replId setBg setClrOvrMap">
        <pc:chgData name="Marco Jaros" userId="S::mja135191@stud.gibb.ch::e6606381-b755-43ef-95f2-e52bdb381269" providerId="AD" clId="Web-{FD15DCD4-47CE-4C97-8D1B-8284AFFDC21F}" dt="2022-09-07T19:27:14.947" v="162"/>
        <pc:sldMkLst>
          <pc:docMk/>
          <pc:sldMk cId="1053435923" sldId="268"/>
        </pc:sldMkLst>
        <pc:spChg chg="mod">
          <ac:chgData name="Marco Jaros" userId="S::mja135191@stud.gibb.ch::e6606381-b755-43ef-95f2-e52bdb381269" providerId="AD" clId="Web-{FD15DCD4-47CE-4C97-8D1B-8284AFFDC21F}" dt="2022-09-07T19:27:14.947" v="162"/>
          <ac:spMkLst>
            <pc:docMk/>
            <pc:sldMk cId="1053435923" sldId="268"/>
            <ac:spMk id="2" creationId="{82078627-3FDA-D34A-0575-5AA3AC3C413C}"/>
          </ac:spMkLst>
        </pc:spChg>
        <pc:spChg chg="del">
          <ac:chgData name="Marco Jaros" userId="S::mja135191@stud.gibb.ch::e6606381-b755-43ef-95f2-e52bdb381269" providerId="AD" clId="Web-{FD15DCD4-47CE-4C97-8D1B-8284AFFDC21F}" dt="2022-09-07T19:27:00.447" v="158"/>
          <ac:spMkLst>
            <pc:docMk/>
            <pc:sldMk cId="1053435923" sldId="268"/>
            <ac:spMk id="3" creationId="{9B8FB2C4-1306-A2C0-4A55-4376C19AB7EA}"/>
          </ac:spMkLst>
        </pc:spChg>
        <pc:spChg chg="del mod">
          <ac:chgData name="Marco Jaros" userId="S::mja135191@stud.gibb.ch::e6606381-b755-43ef-95f2-e52bdb381269" providerId="AD" clId="Web-{FD15DCD4-47CE-4C97-8D1B-8284AFFDC21F}" dt="2022-09-07T19:27:00.962" v="159"/>
          <ac:spMkLst>
            <pc:docMk/>
            <pc:sldMk cId="1053435923" sldId="268"/>
            <ac:spMk id="4" creationId="{FDC195BE-C3B5-64D9-4110-AE464F416D27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7:14.947" v="161"/>
          <ac:spMkLst>
            <pc:docMk/>
            <pc:sldMk cId="1053435923" sldId="268"/>
            <ac:spMk id="5" creationId="{57510D23-E323-4577-A8EA-12C6C6019BA1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7:14.947" v="161"/>
          <ac:spMkLst>
            <pc:docMk/>
            <pc:sldMk cId="1053435923" sldId="268"/>
            <ac:spMk id="7" creationId="{7520F84D-966A-41CD-B818-16BF32EF1E9D}"/>
          </ac:spMkLst>
        </pc:spChg>
        <pc:spChg chg="del">
          <ac:chgData name="Marco Jaros" userId="S::mja135191@stud.gibb.ch::e6606381-b755-43ef-95f2-e52bdb381269" providerId="AD" clId="Web-{FD15DCD4-47CE-4C97-8D1B-8284AFFDC21F}" dt="2022-09-07T19:26:59.618" v="156"/>
          <ac:spMkLst>
            <pc:docMk/>
            <pc:sldMk cId="1053435923" sldId="268"/>
            <ac:spMk id="9" creationId="{622B1714-CBD9-0EB4-14F6-2ECBF73B84F1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7:14.947" v="161"/>
          <ac:spMkLst>
            <pc:docMk/>
            <pc:sldMk cId="1053435923" sldId="268"/>
            <ac:spMk id="11" creationId="{73AECD97-688D-4AE7-9838-6166202007E2}"/>
          </ac:spMkLst>
        </pc:spChg>
        <pc:spChg chg="del">
          <ac:chgData name="Marco Jaros" userId="S::mja135191@stud.gibb.ch::e6606381-b755-43ef-95f2-e52bdb381269" providerId="AD" clId="Web-{FD15DCD4-47CE-4C97-8D1B-8284AFFDC21F}" dt="2022-09-07T19:26:59.165" v="155"/>
          <ac:spMkLst>
            <pc:docMk/>
            <pc:sldMk cId="1053435923" sldId="268"/>
            <ac:spMk id="12" creationId="{E64B4FFD-3D1F-96E1-AFBD-1CD192CEE3A0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7:14.947" v="161"/>
          <ac:spMkLst>
            <pc:docMk/>
            <pc:sldMk cId="1053435923" sldId="268"/>
            <ac:spMk id="13" creationId="{0047FB3A-C0F9-4DD9-A4E0-B203F96AA292}"/>
          </ac:spMkLst>
        </pc:spChg>
        <pc:spChg chg="add del">
          <ac:chgData name="Marco Jaros" userId="S::mja135191@stud.gibb.ch::e6606381-b755-43ef-95f2-e52bdb381269" providerId="AD" clId="Web-{FD15DCD4-47CE-4C97-8D1B-8284AFFDC21F}" dt="2022-09-07T19:27:14.947" v="161"/>
          <ac:spMkLst>
            <pc:docMk/>
            <pc:sldMk cId="1053435923" sldId="268"/>
            <ac:spMk id="15" creationId="{E5FCFD1D-1E9C-4E30-A7D3-F7C247FDC608}"/>
          </ac:spMkLst>
        </pc:spChg>
        <pc:spChg chg="add">
          <ac:chgData name="Marco Jaros" userId="S::mja135191@stud.gibb.ch::e6606381-b755-43ef-95f2-e52bdb381269" providerId="AD" clId="Web-{FD15DCD4-47CE-4C97-8D1B-8284AFFDC21F}" dt="2022-09-07T19:27:14.947" v="162"/>
          <ac:spMkLst>
            <pc:docMk/>
            <pc:sldMk cId="1053435923" sldId="268"/>
            <ac:spMk id="17" creationId="{7520F84D-966A-41CD-B818-16BF32EF1E9D}"/>
          </ac:spMkLst>
        </pc:spChg>
        <pc:spChg chg="add">
          <ac:chgData name="Marco Jaros" userId="S::mja135191@stud.gibb.ch::e6606381-b755-43ef-95f2-e52bdb381269" providerId="AD" clId="Web-{FD15DCD4-47CE-4C97-8D1B-8284AFFDC21F}" dt="2022-09-07T19:27:14.947" v="162"/>
          <ac:spMkLst>
            <pc:docMk/>
            <pc:sldMk cId="1053435923" sldId="268"/>
            <ac:spMk id="18" creationId="{57510D23-E323-4577-A8EA-12C6C6019BA1}"/>
          </ac:spMkLst>
        </pc:spChg>
        <pc:spChg chg="add">
          <ac:chgData name="Marco Jaros" userId="S::mja135191@stud.gibb.ch::e6606381-b755-43ef-95f2-e52bdb381269" providerId="AD" clId="Web-{FD15DCD4-47CE-4C97-8D1B-8284AFFDC21F}" dt="2022-09-07T19:27:14.947" v="162"/>
          <ac:spMkLst>
            <pc:docMk/>
            <pc:sldMk cId="1053435923" sldId="268"/>
            <ac:spMk id="19" creationId="{8A25BF79-9ED2-4290-8C48-1AB107B674E3}"/>
          </ac:spMkLst>
        </pc:spChg>
        <pc:spChg chg="add">
          <ac:chgData name="Marco Jaros" userId="S::mja135191@stud.gibb.ch::e6606381-b755-43ef-95f2-e52bdb381269" providerId="AD" clId="Web-{FD15DCD4-47CE-4C97-8D1B-8284AFFDC21F}" dt="2022-09-07T19:27:14.947" v="162"/>
          <ac:spMkLst>
            <pc:docMk/>
            <pc:sldMk cId="1053435923" sldId="268"/>
            <ac:spMk id="20" creationId="{6159C197-C92F-4EEC-9821-4C2CAABD6DB2}"/>
          </ac:spMkLst>
        </pc:spChg>
        <pc:spChg chg="add">
          <ac:chgData name="Marco Jaros" userId="S::mja135191@stud.gibb.ch::e6606381-b755-43ef-95f2-e52bdb381269" providerId="AD" clId="Web-{FD15DCD4-47CE-4C97-8D1B-8284AFFDC21F}" dt="2022-09-07T19:27:14.947" v="162"/>
          <ac:spMkLst>
            <pc:docMk/>
            <pc:sldMk cId="1053435923" sldId="268"/>
            <ac:spMk id="21" creationId="{A863A539-3C09-4E46-97FB-DF20B3586E29}"/>
          </ac:spMkLst>
        </pc:spChg>
      </pc:sldChg>
    </pc:docChg>
  </pc:docChgLst>
  <pc:docChgLst>
    <pc:chgData name="Maurice Däppen" userId="S::mda133769@stud.gibb.ch::8e4642ad-ba64-48de-af65-ef5d1554ef27" providerId="AD" clId="Web-{056765FC-2F1A-4123-9FDE-E5368435080D}"/>
    <pc:docChg chg="modSld">
      <pc:chgData name="Maurice Däppen" userId="S::mda133769@stud.gibb.ch::8e4642ad-ba64-48de-af65-ef5d1554ef27" providerId="AD" clId="Web-{056765FC-2F1A-4123-9FDE-E5368435080D}" dt="2022-09-07T05:07:54.997" v="24"/>
      <pc:docMkLst>
        <pc:docMk/>
      </pc:docMkLst>
      <pc:sldChg chg="addSp modSp mod setBg">
        <pc:chgData name="Maurice Däppen" userId="S::mda133769@stud.gibb.ch::8e4642ad-ba64-48de-af65-ef5d1554ef27" providerId="AD" clId="Web-{056765FC-2F1A-4123-9FDE-E5368435080D}" dt="2022-09-07T05:07:54.997" v="24"/>
        <pc:sldMkLst>
          <pc:docMk/>
          <pc:sldMk cId="91366195" sldId="257"/>
        </pc:sldMkLst>
        <pc:spChg chg="mod">
          <ac:chgData name="Maurice Däppen" userId="S::mda133769@stud.gibb.ch::8e4642ad-ba64-48de-af65-ef5d1554ef27" providerId="AD" clId="Web-{056765FC-2F1A-4123-9FDE-E5368435080D}" dt="2022-09-07T05:07:54.997" v="24"/>
          <ac:spMkLst>
            <pc:docMk/>
            <pc:sldMk cId="91366195" sldId="257"/>
            <ac:spMk id="2" creationId="{E626F903-AE21-513F-44F0-45395A7622C6}"/>
          </ac:spMkLst>
        </pc:spChg>
        <pc:spChg chg="mod">
          <ac:chgData name="Maurice Däppen" userId="S::mda133769@stud.gibb.ch::8e4642ad-ba64-48de-af65-ef5d1554ef27" providerId="AD" clId="Web-{056765FC-2F1A-4123-9FDE-E5368435080D}" dt="2022-09-07T05:07:54.997" v="24"/>
          <ac:spMkLst>
            <pc:docMk/>
            <pc:sldMk cId="91366195" sldId="257"/>
            <ac:spMk id="3" creationId="{C8ED2792-DD2D-31F1-7A20-816742F80AD3}"/>
          </ac:spMkLst>
        </pc:spChg>
        <pc:spChg chg="add">
          <ac:chgData name="Maurice Däppen" userId="S::mda133769@stud.gibb.ch::8e4642ad-ba64-48de-af65-ef5d1554ef27" providerId="AD" clId="Web-{056765FC-2F1A-4123-9FDE-E5368435080D}" dt="2022-09-07T05:07:54.997" v="24"/>
          <ac:spMkLst>
            <pc:docMk/>
            <pc:sldMk cId="91366195" sldId="257"/>
            <ac:spMk id="9" creationId="{93B3D315-2706-4149-873C-331EDFAFEF5A}"/>
          </ac:spMkLst>
        </pc:spChg>
        <pc:spChg chg="add">
          <ac:chgData name="Maurice Däppen" userId="S::mda133769@stud.gibb.ch::8e4642ad-ba64-48de-af65-ef5d1554ef27" providerId="AD" clId="Web-{056765FC-2F1A-4123-9FDE-E5368435080D}" dt="2022-09-07T05:07:54.997" v="24"/>
          <ac:spMkLst>
            <pc:docMk/>
            <pc:sldMk cId="91366195" sldId="257"/>
            <ac:spMk id="11" creationId="{8D04E398-086D-467C-B390-9F9079FA7ABA}"/>
          </ac:spMkLst>
        </pc:spChg>
        <pc:spChg chg="add">
          <ac:chgData name="Maurice Däppen" userId="S::mda133769@stud.gibb.ch::8e4642ad-ba64-48de-af65-ef5d1554ef27" providerId="AD" clId="Web-{056765FC-2F1A-4123-9FDE-E5368435080D}" dt="2022-09-07T05:07:54.997" v="24"/>
          <ac:spMkLst>
            <pc:docMk/>
            <pc:sldMk cId="91366195" sldId="257"/>
            <ac:spMk id="13" creationId="{20E344BB-E23E-4198-B2C7-8E752C6A956A}"/>
          </ac:spMkLst>
        </pc:spChg>
        <pc:picChg chg="add mod">
          <ac:chgData name="Maurice Däppen" userId="S::mda133769@stud.gibb.ch::8e4642ad-ba64-48de-af65-ef5d1554ef27" providerId="AD" clId="Web-{056765FC-2F1A-4123-9FDE-E5368435080D}" dt="2022-09-07T05:07:54.997" v="24"/>
          <ac:picMkLst>
            <pc:docMk/>
            <pc:sldMk cId="91366195" sldId="257"/>
            <ac:picMk id="4" creationId="{EEAF0A60-D0A4-0006-A360-237D821E435F}"/>
          </ac:picMkLst>
        </pc:picChg>
      </pc:sldChg>
    </pc:docChg>
  </pc:docChgLst>
  <pc:docChgLst>
    <pc:chgData name="Maurice Däppen" userId="S::mda133769@stud.gibb.ch::8e4642ad-ba64-48de-af65-ef5d1554ef27" providerId="AD" clId="Web-{8423AC4F-CEB7-4923-99A2-F968C4E3F5D3}"/>
    <pc:docChg chg="modSld">
      <pc:chgData name="Maurice Däppen" userId="S::mda133769@stud.gibb.ch::8e4642ad-ba64-48de-af65-ef5d1554ef27" providerId="AD" clId="Web-{8423AC4F-CEB7-4923-99A2-F968C4E3F5D3}" dt="2022-09-08T06:42:04.557" v="3" actId="20577"/>
      <pc:docMkLst>
        <pc:docMk/>
      </pc:docMkLst>
      <pc:sldChg chg="modSp">
        <pc:chgData name="Maurice Däppen" userId="S::mda133769@stud.gibb.ch::8e4642ad-ba64-48de-af65-ef5d1554ef27" providerId="AD" clId="Web-{8423AC4F-CEB7-4923-99A2-F968C4E3F5D3}" dt="2022-09-08T06:42:04.557" v="3" actId="20577"/>
        <pc:sldMkLst>
          <pc:docMk/>
          <pc:sldMk cId="4154843156" sldId="266"/>
        </pc:sldMkLst>
        <pc:spChg chg="mod">
          <ac:chgData name="Maurice Däppen" userId="S::mda133769@stud.gibb.ch::8e4642ad-ba64-48de-af65-ef5d1554ef27" providerId="AD" clId="Web-{8423AC4F-CEB7-4923-99A2-F968C4E3F5D3}" dt="2022-09-08T06:42:04.557" v="3" actId="20577"/>
          <ac:spMkLst>
            <pc:docMk/>
            <pc:sldMk cId="4154843156" sldId="266"/>
            <ac:spMk id="2" creationId="{82078627-3FDA-D34A-0575-5AA3AC3C413C}"/>
          </ac:spMkLst>
        </pc:spChg>
      </pc:sldChg>
    </pc:docChg>
  </pc:docChgLst>
  <pc:docChgLst>
    <pc:chgData name="Marco Jaros" userId="S::mja135191@stud.gibb.ch::e6606381-b755-43ef-95f2-e52bdb381269" providerId="AD" clId="Web-{D81DB7A7-ADCF-4339-AEE9-02A06443B7E3}"/>
    <pc:docChg chg="mod modSld">
      <pc:chgData name="Marco Jaros" userId="S::mja135191@stud.gibb.ch::e6606381-b755-43ef-95f2-e52bdb381269" providerId="AD" clId="Web-{D81DB7A7-ADCF-4339-AEE9-02A06443B7E3}" dt="2022-09-08T18:02:53.831" v="80" actId="20577"/>
      <pc:docMkLst>
        <pc:docMk/>
      </pc:docMkLst>
      <pc:sldChg chg="modSp">
        <pc:chgData name="Marco Jaros" userId="S::mja135191@stud.gibb.ch::e6606381-b755-43ef-95f2-e52bdb381269" providerId="AD" clId="Web-{D81DB7A7-ADCF-4339-AEE9-02A06443B7E3}" dt="2022-09-08T18:00:10.064" v="63" actId="20577"/>
        <pc:sldMkLst>
          <pc:docMk/>
          <pc:sldMk cId="3317101793" sldId="263"/>
        </pc:sldMkLst>
        <pc:spChg chg="mod">
          <ac:chgData name="Marco Jaros" userId="S::mja135191@stud.gibb.ch::e6606381-b755-43ef-95f2-e52bdb381269" providerId="AD" clId="Web-{D81DB7A7-ADCF-4339-AEE9-02A06443B7E3}" dt="2022-09-08T18:00:10.064" v="63" actId="20577"/>
          <ac:spMkLst>
            <pc:docMk/>
            <pc:sldMk cId="3317101793" sldId="263"/>
            <ac:spMk id="9" creationId="{622B1714-CBD9-0EB4-14F6-2ECBF73B84F1}"/>
          </ac:spMkLst>
        </pc:spChg>
        <pc:spChg chg="mod">
          <ac:chgData name="Marco Jaros" userId="S::mja135191@stud.gibb.ch::e6606381-b755-43ef-95f2-e52bdb381269" providerId="AD" clId="Web-{D81DB7A7-ADCF-4339-AEE9-02A06443B7E3}" dt="2022-09-08T17:59:58.657" v="61" actId="20577"/>
          <ac:spMkLst>
            <pc:docMk/>
            <pc:sldMk cId="3317101793" sldId="263"/>
            <ac:spMk id="12" creationId="{E64B4FFD-3D1F-96E1-AFBD-1CD192CEE3A0}"/>
          </ac:spMkLst>
        </pc:spChg>
      </pc:sldChg>
      <pc:sldChg chg="modSp">
        <pc:chgData name="Marco Jaros" userId="S::mja135191@stud.gibb.ch::e6606381-b755-43ef-95f2-e52bdb381269" providerId="AD" clId="Web-{D81DB7A7-ADCF-4339-AEE9-02A06443B7E3}" dt="2022-09-08T18:02:24.096" v="79" actId="20577"/>
        <pc:sldMkLst>
          <pc:docMk/>
          <pc:sldMk cId="754731523" sldId="264"/>
        </pc:sldMkLst>
        <pc:spChg chg="mod">
          <ac:chgData name="Marco Jaros" userId="S::mja135191@stud.gibb.ch::e6606381-b755-43ef-95f2-e52bdb381269" providerId="AD" clId="Web-{D81DB7A7-ADCF-4339-AEE9-02A06443B7E3}" dt="2022-09-08T18:02:24.096" v="79" actId="20577"/>
          <ac:spMkLst>
            <pc:docMk/>
            <pc:sldMk cId="754731523" sldId="264"/>
            <ac:spMk id="9" creationId="{622B1714-CBD9-0EB4-14F6-2ECBF73B84F1}"/>
          </ac:spMkLst>
        </pc:spChg>
      </pc:sldChg>
      <pc:sldChg chg="modSp addCm">
        <pc:chgData name="Marco Jaros" userId="S::mja135191@stud.gibb.ch::e6606381-b755-43ef-95f2-e52bdb381269" providerId="AD" clId="Web-{D81DB7A7-ADCF-4339-AEE9-02A06443B7E3}" dt="2022-09-08T17:57:44.312" v="27" actId="20577"/>
        <pc:sldMkLst>
          <pc:docMk/>
          <pc:sldMk cId="1165650138" sldId="265"/>
        </pc:sldMkLst>
        <pc:spChg chg="mod">
          <ac:chgData name="Marco Jaros" userId="S::mja135191@stud.gibb.ch::e6606381-b755-43ef-95f2-e52bdb381269" providerId="AD" clId="Web-{D81DB7A7-ADCF-4339-AEE9-02A06443B7E3}" dt="2022-09-08T17:57:44.312" v="27" actId="20577"/>
          <ac:spMkLst>
            <pc:docMk/>
            <pc:sldMk cId="1165650138" sldId="265"/>
            <ac:spMk id="9" creationId="{622B1714-CBD9-0EB4-14F6-2ECBF73B84F1}"/>
          </ac:spMkLst>
        </pc:spChg>
      </pc:sldChg>
      <pc:sldChg chg="modSp">
        <pc:chgData name="Marco Jaros" userId="S::mja135191@stud.gibb.ch::e6606381-b755-43ef-95f2-e52bdb381269" providerId="AD" clId="Web-{D81DB7A7-ADCF-4339-AEE9-02A06443B7E3}" dt="2022-09-08T17:59:03.719" v="41" actId="20577"/>
        <pc:sldMkLst>
          <pc:docMk/>
          <pc:sldMk cId="4154843156" sldId="266"/>
        </pc:sldMkLst>
        <pc:spChg chg="mod">
          <ac:chgData name="Marco Jaros" userId="S::mja135191@stud.gibb.ch::e6606381-b755-43ef-95f2-e52bdb381269" providerId="AD" clId="Web-{D81DB7A7-ADCF-4339-AEE9-02A06443B7E3}" dt="2022-09-08T17:59:03.719" v="41" actId="20577"/>
          <ac:spMkLst>
            <pc:docMk/>
            <pc:sldMk cId="4154843156" sldId="266"/>
            <ac:spMk id="3" creationId="{2B6BA170-774B-DF05-2683-BC8DD89E18D0}"/>
          </ac:spMkLst>
        </pc:spChg>
        <pc:spChg chg="mod">
          <ac:chgData name="Marco Jaros" userId="S::mja135191@stud.gibb.ch::e6606381-b755-43ef-95f2-e52bdb381269" providerId="AD" clId="Web-{D81DB7A7-ADCF-4339-AEE9-02A06443B7E3}" dt="2022-09-08T17:58:26.609" v="35" actId="20577"/>
          <ac:spMkLst>
            <pc:docMk/>
            <pc:sldMk cId="4154843156" sldId="266"/>
            <ac:spMk id="9" creationId="{622B1714-CBD9-0EB4-14F6-2ECBF73B84F1}"/>
          </ac:spMkLst>
        </pc:spChg>
      </pc:sldChg>
      <pc:sldChg chg="modSp">
        <pc:chgData name="Marco Jaros" userId="S::mja135191@stud.gibb.ch::e6606381-b755-43ef-95f2-e52bdb381269" providerId="AD" clId="Web-{D81DB7A7-ADCF-4339-AEE9-02A06443B7E3}" dt="2022-09-08T18:02:07.299" v="77" actId="20577"/>
        <pc:sldMkLst>
          <pc:docMk/>
          <pc:sldMk cId="1239241116" sldId="267"/>
        </pc:sldMkLst>
        <pc:spChg chg="mod">
          <ac:chgData name="Marco Jaros" userId="S::mja135191@stud.gibb.ch::e6606381-b755-43ef-95f2-e52bdb381269" providerId="AD" clId="Web-{D81DB7A7-ADCF-4339-AEE9-02A06443B7E3}" dt="2022-09-08T18:02:07.299" v="77" actId="20577"/>
          <ac:spMkLst>
            <pc:docMk/>
            <pc:sldMk cId="1239241116" sldId="267"/>
            <ac:spMk id="3" creationId="{9B8FB2C4-1306-A2C0-4A55-4376C19AB7EA}"/>
          </ac:spMkLst>
        </pc:spChg>
        <pc:spChg chg="mod">
          <ac:chgData name="Marco Jaros" userId="S::mja135191@stud.gibb.ch::e6606381-b755-43ef-95f2-e52bdb381269" providerId="AD" clId="Web-{D81DB7A7-ADCF-4339-AEE9-02A06443B7E3}" dt="2022-09-08T18:01:48.455" v="74" actId="20577"/>
          <ac:spMkLst>
            <pc:docMk/>
            <pc:sldMk cId="1239241116" sldId="267"/>
            <ac:spMk id="4" creationId="{FDC195BE-C3B5-64D9-4110-AE464F416D27}"/>
          </ac:spMkLst>
        </pc:spChg>
        <pc:spChg chg="mod">
          <ac:chgData name="Marco Jaros" userId="S::mja135191@stud.gibb.ch::e6606381-b755-43ef-95f2-e52bdb381269" providerId="AD" clId="Web-{D81DB7A7-ADCF-4339-AEE9-02A06443B7E3}" dt="2022-09-08T18:01:35.642" v="71" actId="20577"/>
          <ac:spMkLst>
            <pc:docMk/>
            <pc:sldMk cId="1239241116" sldId="267"/>
            <ac:spMk id="9" creationId="{622B1714-CBD9-0EB4-14F6-2ECBF73B84F1}"/>
          </ac:spMkLst>
        </pc:spChg>
        <pc:spChg chg="mod">
          <ac:chgData name="Marco Jaros" userId="S::mja135191@stud.gibb.ch::e6606381-b755-43ef-95f2-e52bdb381269" providerId="AD" clId="Web-{D81DB7A7-ADCF-4339-AEE9-02A06443B7E3}" dt="2022-09-08T18:01:11.970" v="69" actId="20577"/>
          <ac:spMkLst>
            <pc:docMk/>
            <pc:sldMk cId="1239241116" sldId="267"/>
            <ac:spMk id="12" creationId="{E64B4FFD-3D1F-96E1-AFBD-1CD192CEE3A0}"/>
          </ac:spMkLst>
        </pc:spChg>
      </pc:sldChg>
      <pc:sldChg chg="modSp">
        <pc:chgData name="Marco Jaros" userId="S::mja135191@stud.gibb.ch::e6606381-b755-43ef-95f2-e52bdb381269" providerId="AD" clId="Web-{D81DB7A7-ADCF-4339-AEE9-02A06443B7E3}" dt="2022-09-08T18:02:53.831" v="80" actId="20577"/>
        <pc:sldMkLst>
          <pc:docMk/>
          <pc:sldMk cId="1053435923" sldId="268"/>
        </pc:sldMkLst>
        <pc:spChg chg="mod">
          <ac:chgData name="Marco Jaros" userId="S::mja135191@stud.gibb.ch::e6606381-b755-43ef-95f2-e52bdb381269" providerId="AD" clId="Web-{D81DB7A7-ADCF-4339-AEE9-02A06443B7E3}" dt="2022-09-08T18:02:53.831" v="80" actId="20577"/>
          <ac:spMkLst>
            <pc:docMk/>
            <pc:sldMk cId="1053435923" sldId="268"/>
            <ac:spMk id="2" creationId="{82078627-3FDA-D34A-0575-5AA3AC3C413C}"/>
          </ac:spMkLst>
        </pc:spChg>
      </pc:sldChg>
    </pc:docChg>
  </pc:docChgLst>
  <pc:docChgLst>
    <pc:chgData name="Patrick Aeschlimann" userId="4f59980e-dede-44b8-a342-0de24c87bf25" providerId="ADAL" clId="{84ECCF07-A227-4800-B88F-9569DA0AF6AA}"/>
    <pc:docChg chg="modSld">
      <pc:chgData name="Patrick Aeschlimann" userId="4f59980e-dede-44b8-a342-0de24c87bf25" providerId="ADAL" clId="{84ECCF07-A227-4800-B88F-9569DA0AF6AA}" dt="2022-09-03T12:14:17.366" v="160" actId="20577"/>
      <pc:docMkLst>
        <pc:docMk/>
      </pc:docMkLst>
      <pc:sldChg chg="modSp">
        <pc:chgData name="Patrick Aeschlimann" userId="4f59980e-dede-44b8-a342-0de24c87bf25" providerId="ADAL" clId="{84ECCF07-A227-4800-B88F-9569DA0AF6AA}" dt="2022-09-03T12:11:12.105" v="25"/>
        <pc:sldMkLst>
          <pc:docMk/>
          <pc:sldMk cId="2743943435" sldId="256"/>
        </pc:sldMkLst>
        <pc:spChg chg="mod">
          <ac:chgData name="Patrick Aeschlimann" userId="4f59980e-dede-44b8-a342-0de24c87bf25" providerId="ADAL" clId="{84ECCF07-A227-4800-B88F-9569DA0AF6AA}" dt="2022-09-03T12:11:12.105" v="25"/>
          <ac:spMkLst>
            <pc:docMk/>
            <pc:sldMk cId="2743943435" sldId="256"/>
            <ac:spMk id="2" creationId="{EB32BA46-8EC3-3B84-3FD9-F47062371B72}"/>
          </ac:spMkLst>
        </pc:spChg>
        <pc:spChg chg="mod">
          <ac:chgData name="Patrick Aeschlimann" userId="4f59980e-dede-44b8-a342-0de24c87bf25" providerId="ADAL" clId="{84ECCF07-A227-4800-B88F-9569DA0AF6AA}" dt="2022-09-03T12:11:12.105" v="25"/>
          <ac:spMkLst>
            <pc:docMk/>
            <pc:sldMk cId="2743943435" sldId="256"/>
            <ac:spMk id="3" creationId="{3511C3C1-4248-8520-801C-48D235B15E90}"/>
          </ac:spMkLst>
        </pc:spChg>
      </pc:sldChg>
      <pc:sldChg chg="modSp">
        <pc:chgData name="Patrick Aeschlimann" userId="4f59980e-dede-44b8-a342-0de24c87bf25" providerId="ADAL" clId="{84ECCF07-A227-4800-B88F-9569DA0AF6AA}" dt="2022-09-03T12:11:12.105" v="25"/>
        <pc:sldMkLst>
          <pc:docMk/>
          <pc:sldMk cId="91366195" sldId="257"/>
        </pc:sldMkLst>
        <pc:spChg chg="mod">
          <ac:chgData name="Patrick Aeschlimann" userId="4f59980e-dede-44b8-a342-0de24c87bf25" providerId="ADAL" clId="{84ECCF07-A227-4800-B88F-9569DA0AF6AA}" dt="2022-09-03T12:11:12.105" v="25"/>
          <ac:spMkLst>
            <pc:docMk/>
            <pc:sldMk cId="91366195" sldId="257"/>
            <ac:spMk id="2" creationId="{E626F903-AE21-513F-44F0-45395A7622C6}"/>
          </ac:spMkLst>
        </pc:spChg>
        <pc:spChg chg="mod">
          <ac:chgData name="Patrick Aeschlimann" userId="4f59980e-dede-44b8-a342-0de24c87bf25" providerId="ADAL" clId="{84ECCF07-A227-4800-B88F-9569DA0AF6AA}" dt="2022-09-03T12:11:12.105" v="25"/>
          <ac:spMkLst>
            <pc:docMk/>
            <pc:sldMk cId="91366195" sldId="257"/>
            <ac:spMk id="3" creationId="{C8ED2792-DD2D-31F1-7A20-816742F80AD3}"/>
          </ac:spMkLst>
        </pc:spChg>
      </pc:sldChg>
      <pc:sldChg chg="modSp">
        <pc:chgData name="Patrick Aeschlimann" userId="4f59980e-dede-44b8-a342-0de24c87bf25" providerId="ADAL" clId="{84ECCF07-A227-4800-B88F-9569DA0AF6AA}" dt="2022-09-03T12:11:12.105" v="25"/>
        <pc:sldMkLst>
          <pc:docMk/>
          <pc:sldMk cId="4246283623" sldId="258"/>
        </pc:sldMkLst>
        <pc:spChg chg="mod">
          <ac:chgData name="Patrick Aeschlimann" userId="4f59980e-dede-44b8-a342-0de24c87bf25" providerId="ADAL" clId="{84ECCF07-A227-4800-B88F-9569DA0AF6AA}" dt="2022-09-03T12:11:12.105" v="25"/>
          <ac:spMkLst>
            <pc:docMk/>
            <pc:sldMk cId="4246283623" sldId="258"/>
            <ac:spMk id="2" creationId="{7A26BEBE-9D1E-A600-5DB3-E6BF97B79801}"/>
          </ac:spMkLst>
        </pc:spChg>
        <pc:spChg chg="mod">
          <ac:chgData name="Patrick Aeschlimann" userId="4f59980e-dede-44b8-a342-0de24c87bf25" providerId="ADAL" clId="{84ECCF07-A227-4800-B88F-9569DA0AF6AA}" dt="2022-09-03T12:11:12.105" v="25"/>
          <ac:spMkLst>
            <pc:docMk/>
            <pc:sldMk cId="4246283623" sldId="258"/>
            <ac:spMk id="3" creationId="{8A0E0BDE-8A18-EB0D-55F8-3AFF4A8DE58F}"/>
          </ac:spMkLst>
        </pc:spChg>
      </pc:sldChg>
      <pc:sldChg chg="modSp mod">
        <pc:chgData name="Patrick Aeschlimann" userId="4f59980e-dede-44b8-a342-0de24c87bf25" providerId="ADAL" clId="{84ECCF07-A227-4800-B88F-9569DA0AF6AA}" dt="2022-09-03T12:14:17.366" v="160" actId="20577"/>
        <pc:sldMkLst>
          <pc:docMk/>
          <pc:sldMk cId="2468869657" sldId="259"/>
        </pc:sldMkLst>
        <pc:spChg chg="mod">
          <ac:chgData name="Patrick Aeschlimann" userId="4f59980e-dede-44b8-a342-0de24c87bf25" providerId="ADAL" clId="{84ECCF07-A227-4800-B88F-9569DA0AF6AA}" dt="2022-09-03T12:11:12.105" v="25"/>
          <ac:spMkLst>
            <pc:docMk/>
            <pc:sldMk cId="2468869657" sldId="259"/>
            <ac:spMk id="2" creationId="{F7490251-C919-E581-B0B6-7B5288C3653F}"/>
          </ac:spMkLst>
        </pc:spChg>
        <pc:spChg chg="mod">
          <ac:chgData name="Patrick Aeschlimann" userId="4f59980e-dede-44b8-a342-0de24c87bf25" providerId="ADAL" clId="{84ECCF07-A227-4800-B88F-9569DA0AF6AA}" dt="2022-09-03T12:14:17.366" v="160" actId="20577"/>
          <ac:spMkLst>
            <pc:docMk/>
            <pc:sldMk cId="2468869657" sldId="259"/>
            <ac:spMk id="3" creationId="{9A50ED95-4F96-A01B-F016-96CEB05565CC}"/>
          </ac:spMkLst>
        </pc:spChg>
      </pc:sldChg>
      <pc:sldChg chg="modSp">
        <pc:chgData name="Patrick Aeschlimann" userId="4f59980e-dede-44b8-a342-0de24c87bf25" providerId="ADAL" clId="{84ECCF07-A227-4800-B88F-9569DA0AF6AA}" dt="2022-09-03T12:11:12.105" v="25"/>
        <pc:sldMkLst>
          <pc:docMk/>
          <pc:sldMk cId="1612111154" sldId="260"/>
        </pc:sldMkLst>
        <pc:spChg chg="mod">
          <ac:chgData name="Patrick Aeschlimann" userId="4f59980e-dede-44b8-a342-0de24c87bf25" providerId="ADAL" clId="{84ECCF07-A227-4800-B88F-9569DA0AF6AA}" dt="2022-09-03T12:11:12.105" v="25"/>
          <ac:spMkLst>
            <pc:docMk/>
            <pc:sldMk cId="1612111154" sldId="260"/>
            <ac:spMk id="2" creationId="{F7490251-C919-E581-B0B6-7B5288C3653F}"/>
          </ac:spMkLst>
        </pc:spChg>
      </pc:sldChg>
    </pc:docChg>
  </pc:docChgLst>
  <pc:docChgLst>
    <pc:chgData name="Maurice Däppen" userId="8e4642ad-ba64-48de-af65-ef5d1554ef27" providerId="ADAL" clId="{D7CF8657-77B2-4EF2-9F0C-B47883C5A5FD}"/>
    <pc:docChg chg="modSld sldOrd">
      <pc:chgData name="Maurice Däppen" userId="8e4642ad-ba64-48de-af65-ef5d1554ef27" providerId="ADAL" clId="{D7CF8657-77B2-4EF2-9F0C-B47883C5A5FD}" dt="2022-09-07T15:54:17.766" v="1"/>
      <pc:docMkLst>
        <pc:docMk/>
      </pc:docMkLst>
      <pc:sldChg chg="ord">
        <pc:chgData name="Maurice Däppen" userId="8e4642ad-ba64-48de-af65-ef5d1554ef27" providerId="ADAL" clId="{D7CF8657-77B2-4EF2-9F0C-B47883C5A5FD}" dt="2022-09-07T15:54:17.766" v="1"/>
        <pc:sldMkLst>
          <pc:docMk/>
          <pc:sldMk cId="4246283623" sldId="258"/>
        </pc:sldMkLst>
      </pc:sldChg>
    </pc:docChg>
  </pc:docChgLst>
  <pc:docChgLst>
    <pc:chgData name="Patrick Aeschlimann" userId="S::pae092284@stud.gibb.ch::4f59980e-dede-44b8-a342-0de24c87bf25" providerId="AD" clId="Web-{9EEE1D3B-35DD-455A-84FA-019C0069B51B}"/>
    <pc:docChg chg="modSld">
      <pc:chgData name="Patrick Aeschlimann" userId="S::pae092284@stud.gibb.ch::4f59980e-dede-44b8-a342-0de24c87bf25" providerId="AD" clId="Web-{9EEE1D3B-35DD-455A-84FA-019C0069B51B}" dt="2022-09-03T12:15:23.779" v="0" actId="20577"/>
      <pc:docMkLst>
        <pc:docMk/>
      </pc:docMkLst>
      <pc:sldChg chg="modSp">
        <pc:chgData name="Patrick Aeschlimann" userId="S::pae092284@stud.gibb.ch::4f59980e-dede-44b8-a342-0de24c87bf25" providerId="AD" clId="Web-{9EEE1D3B-35DD-455A-84FA-019C0069B51B}" dt="2022-09-03T12:15:23.779" v="0" actId="20577"/>
        <pc:sldMkLst>
          <pc:docMk/>
          <pc:sldMk cId="2468869657" sldId="259"/>
        </pc:sldMkLst>
        <pc:spChg chg="mod">
          <ac:chgData name="Patrick Aeschlimann" userId="S::pae092284@stud.gibb.ch::4f59980e-dede-44b8-a342-0de24c87bf25" providerId="AD" clId="Web-{9EEE1D3B-35DD-455A-84FA-019C0069B51B}" dt="2022-09-03T12:15:23.779" v="0" actId="20577"/>
          <ac:spMkLst>
            <pc:docMk/>
            <pc:sldMk cId="2468869657" sldId="259"/>
            <ac:spMk id="3" creationId="{9A50ED95-4F96-A01B-F016-96CEB05565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A214-1413-4E29-8500-7E11211A3209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BEB97-0243-426C-B83B-ED368573B4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33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GNU_Compiler_Collection" TargetMode="External"/><Relationship Id="rId13" Type="http://schemas.openxmlformats.org/officeDocument/2006/relationships/hyperlink" Target="https://de.wikipedia.org/wiki/AOL" TargetMode="External"/><Relationship Id="rId3" Type="http://schemas.openxmlformats.org/officeDocument/2006/relationships/hyperlink" Target="https://de.wikipedia.org/wiki/Silicon_Graphics" TargetMode="External"/><Relationship Id="rId7" Type="http://schemas.openxmlformats.org/officeDocument/2006/relationships/hyperlink" Target="https://de.wikipedia.org/wiki/C_(Programmiersprache)" TargetMode="External"/><Relationship Id="rId12" Type="http://schemas.openxmlformats.org/officeDocument/2006/relationships/hyperlink" Target="https://de.wikipedia.org/wiki/Netscape_Communicati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Digitale_Signalverarbeitung" TargetMode="External"/><Relationship Id="rId11" Type="http://schemas.openxmlformats.org/officeDocument/2006/relationships/hyperlink" Target="https://de.wikipedia.org/wiki/Mozilla" TargetMode="External"/><Relationship Id="rId5" Type="http://schemas.openxmlformats.org/officeDocument/2006/relationships/hyperlink" Target="https://de.wikipedia.org/wiki/Kernel_(Betriebssystem)" TargetMode="External"/><Relationship Id="rId10" Type="http://schemas.openxmlformats.org/officeDocument/2006/relationships/hyperlink" Target="https://de.wikipedia.org/wiki/Netscape_Navigator" TargetMode="External"/><Relationship Id="rId4" Type="http://schemas.openxmlformats.org/officeDocument/2006/relationships/hyperlink" Target="https://de.wikipedia.org/w/index.php?title=MicroUnity_Systems_Engineering&amp;action=edit&amp;redlink=1" TargetMode="External"/><Relationship Id="rId9" Type="http://schemas.openxmlformats.org/officeDocument/2006/relationships/hyperlink" Target="https://de.wikipedia.org/wiki/MIPS-Architektur" TargetMode="External"/><Relationship Id="rId14" Type="http://schemas.openxmlformats.org/officeDocument/2006/relationships/hyperlink" Target="https://de.wikipedia.org/wiki/Mozilla_Foundatio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Maurice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385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Var alt </a:t>
            </a:r>
            <a:r>
              <a:rPr lang="en-US" err="1">
                <a:cs typeface="Calibri"/>
              </a:rPr>
              <a:t>globale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variabel</a:t>
            </a:r>
          </a:p>
          <a:p>
            <a:r>
              <a:rPr lang="en-US">
                <a:cs typeface="Calibri"/>
              </a:rPr>
              <a:t>Let </a:t>
            </a:r>
            <a:r>
              <a:rPr lang="en-US" err="1">
                <a:cs typeface="Calibri"/>
              </a:rPr>
              <a:t>neuer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global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868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Var alt </a:t>
            </a:r>
            <a:r>
              <a:rPr lang="en-US" err="1">
                <a:cs typeface="Calibri"/>
              </a:rPr>
              <a:t>globale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variabel</a:t>
            </a:r>
          </a:p>
          <a:p>
            <a:r>
              <a:rPr lang="en-US">
                <a:cs typeface="Calibri"/>
              </a:rPr>
              <a:t>Let </a:t>
            </a:r>
            <a:r>
              <a:rPr lang="en-US" err="1">
                <a:cs typeface="Calibri"/>
              </a:rPr>
              <a:t>neuer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global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086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Var alt </a:t>
            </a:r>
            <a:r>
              <a:rPr lang="en-US" err="1">
                <a:cs typeface="Calibri"/>
              </a:rPr>
              <a:t>globale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variabel</a:t>
            </a:r>
          </a:p>
          <a:p>
            <a:r>
              <a:rPr lang="en-US">
                <a:cs typeface="Calibri"/>
              </a:rPr>
              <a:t>Let </a:t>
            </a:r>
            <a:r>
              <a:rPr lang="en-US" err="1">
                <a:cs typeface="Calibri"/>
              </a:rPr>
              <a:t>neuer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global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41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Var alt </a:t>
            </a:r>
            <a:r>
              <a:rPr lang="en-US" err="1">
                <a:cs typeface="Calibri"/>
              </a:rPr>
              <a:t>globale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variabel</a:t>
            </a:r>
          </a:p>
          <a:p>
            <a:r>
              <a:rPr lang="en-US">
                <a:cs typeface="Calibri"/>
              </a:rPr>
              <a:t>Let </a:t>
            </a:r>
            <a:r>
              <a:rPr lang="en-US" err="1">
                <a:cs typeface="Calibri"/>
              </a:rPr>
              <a:t>neuer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global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7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83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Maurice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912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Maurice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984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Brendan Eich begann seine berufliche Karriere bei dem Unternehmen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ilicon Graphics"/>
              </a:rPr>
              <a:t>Silicon Graphics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wo er sieben Jahre lang tätig war. Anschließend war er drei Jahre bei </a:t>
            </a:r>
            <a:r>
              <a:rPr lang="de-DE" b="0" i="0" u="none" strike="noStrike" err="1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4" tooltip="MicroUnity Systems Engineering (Seite nicht vorhanden)"/>
              </a:rPr>
              <a:t>MicroUnity</a:t>
            </a:r>
            <a:r>
              <a:rPr lang="de-DE" b="0" i="0" u="none" strike="noStrike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4" tooltip="MicroUnity Systems Engineering (Seite nicht vorhanden)"/>
              </a:rPr>
              <a:t> Systems Engineering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angestellt. Dort beschäftigte er sich mit der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Kernel (Betriebssystem)"/>
              </a:rPr>
              <a:t>Kernel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-Programmierung und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Digitale Signalverarbeitung"/>
              </a:rPr>
              <a:t>digitalen Signalprozessoren (DSP)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Während seiner Arbeit bei </a:t>
            </a:r>
            <a:r>
              <a:rPr lang="de-DE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MicroUnity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schrieb er auch die erste Portierung des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C (Programmiersprache)"/>
              </a:rPr>
              <a:t>C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-Compilers </a:t>
            </a:r>
            <a:r>
              <a:rPr lang="de-DE" b="0" i="0" u="none" strike="noStrike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GNU Compiler Collection"/>
              </a:rPr>
              <a:t>gcc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für den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MIPS-Architektur"/>
              </a:rPr>
              <a:t>MIPS-R4000-Prozessor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Eich wurde vor allem durch seine Arbeit an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Netscape Navigator"/>
              </a:rPr>
              <a:t>Netscape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und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Mozilla"/>
              </a:rPr>
              <a:t>Mozilla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bekannt. Er stieg im April 1995 bei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Netscape Communications"/>
              </a:rPr>
              <a:t>Netscape Communications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ein und arbeitete an JavaScript, welches ursprünglich erst </a:t>
            </a:r>
            <a:r>
              <a:rPr lang="de-DE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Mocha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und später </a:t>
            </a:r>
            <a:r>
              <a:rPr lang="de-DE" b="0" i="1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LiveScript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genannt wurde, für den Netscape Navigator. Anfang 1998 half er bei der Gründung von mozilla.org und als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AOL"/>
              </a:rPr>
              <a:t>AOL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im Juli 2003 die Abteilung für den Netscape-Browser schloss, war Eich an der Gründung der </a:t>
            </a:r>
            <a:r>
              <a:rPr lang="de-DE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Mozilla Foundation"/>
              </a:rPr>
              <a:t>Mozilla </a:t>
            </a:r>
            <a:r>
              <a:rPr lang="de-DE" b="0" i="0" u="none" strike="noStrike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Mozilla Foundation"/>
              </a:rPr>
              <a:t>Foundation</a:t>
            </a:r>
            <a:r>
              <a:rPr lang="de-DE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beteiligt.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555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Maurice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71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881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20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Var alt </a:t>
            </a:r>
            <a:r>
              <a:rPr lang="en-US" err="1">
                <a:cs typeface="Calibri"/>
              </a:rPr>
              <a:t>globale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variabel</a:t>
            </a:r>
          </a:p>
          <a:p>
            <a:r>
              <a:rPr lang="en-US">
                <a:cs typeface="Calibri"/>
              </a:rPr>
              <a:t>Let </a:t>
            </a:r>
            <a:r>
              <a:rPr lang="en-US" err="1">
                <a:cs typeface="Calibri"/>
              </a:rPr>
              <a:t>neuer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global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EB97-0243-426C-B83B-ED368573B49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22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5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33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22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3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7993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5774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6373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42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80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4373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3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EC4470-6552-426E-9EDA-45963FB424B5}" type="datetimeFigureOut">
              <a:rPr lang="de-CH" smtClean="0"/>
              <a:t>25.10.2022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0A3036-F8A6-4276-BD18-6A8C8F839385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99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2BA46-8EC3-3B84-3FD9-F47062371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JavaScript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1C3C1-4248-8520-801C-48D235B15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>
                <a:solidFill>
                  <a:schemeClr val="bg1"/>
                </a:solidFill>
              </a:rPr>
              <a:t>Name, Name, Name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4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78627-3FDA-D34A-0575-5AA3AC3C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Functions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2B1714-CBD9-0EB4-14F6-2ECBF73B8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507" y="2920057"/>
            <a:ext cx="10515600" cy="101566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function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name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parameter1, parameter2, parameter3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) {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 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// 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code block</a:t>
            </a:r>
            <a:br>
              <a:rPr lang="en-US" i="1">
                <a:ea typeface="+mn-lt"/>
                <a:cs typeface="+mn-lt"/>
              </a:rPr>
            </a:b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} 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5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78627-3FDA-D34A-0575-5AA3AC3C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else</a:t>
            </a:r>
            <a:r>
              <a:rPr lang="de-DE"/>
              <a:t> &amp; </a:t>
            </a:r>
            <a:r>
              <a:rPr lang="de-DE">
                <a:ea typeface="+mj-lt"/>
                <a:cs typeface="+mj-lt"/>
              </a:rPr>
              <a:t>switch </a:t>
            </a:r>
            <a:r>
              <a:rPr lang="de-DE" err="1"/>
              <a:t>case</a:t>
            </a:r>
            <a:r>
              <a:rPr lang="de-DE"/>
              <a:t> 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2B1714-CBD9-0EB4-14F6-2ECBF73B8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13" y="1320437"/>
            <a:ext cx="10515600" cy="243874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if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condition1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) {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// code block</a:t>
            </a:r>
            <a:br>
              <a:rPr lang="en-US" i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}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else if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condition2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) {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// code block</a:t>
            </a:r>
            <a:br>
              <a:rPr lang="en-US" i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}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else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{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// code block</a:t>
            </a:r>
            <a:br>
              <a:rPr lang="en-US" i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}</a:t>
            </a:r>
            <a:endParaRPr lang="de-DE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6BA170-774B-DF05-2683-BC8DD89E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898" y="3947227"/>
            <a:ext cx="10515600" cy="243874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switch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expression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) {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 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case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x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: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  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// code block</a:t>
            </a:r>
            <a:br>
              <a:rPr lang="en-US" i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  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break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;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 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default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: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 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 // 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code block</a:t>
            </a:r>
            <a:br>
              <a:rPr lang="en-US" i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}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4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78627-3FDA-D34A-0575-5AA3AC3C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Loops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2B1714-CBD9-0EB4-14F6-2ECBF73B8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645" y="2722074"/>
            <a:ext cx="10515600" cy="101566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for 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let 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= </a:t>
            </a:r>
            <a:r>
              <a:rPr lang="en-US">
                <a:solidFill>
                  <a:srgbClr val="002060"/>
                </a:solidFill>
                <a:ea typeface="+mn-lt"/>
                <a:cs typeface="+mn-lt"/>
              </a:rPr>
              <a:t>0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;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&lt; </a:t>
            </a:r>
            <a:r>
              <a:rPr lang="en-US">
                <a:solidFill>
                  <a:srgbClr val="002060"/>
                </a:solidFill>
                <a:ea typeface="+mn-lt"/>
                <a:cs typeface="+mn-lt"/>
              </a:rPr>
              <a:t>5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;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++) {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 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// code block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}</a:t>
            </a:r>
            <a:endParaRPr lang="de-DE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64B4FFD-3D1F-96E1-AFBD-1CD192CEE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645" y="4452356"/>
            <a:ext cx="10515600" cy="101566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while 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</a:t>
            </a:r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condition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) {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</a:br>
            <a:r>
              <a:rPr lang="en-US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 // code block</a:t>
            </a:r>
            <a:endParaRPr lang="de-DE" i="1">
              <a:solidFill>
                <a:schemeClr val="accent4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}</a:t>
            </a:r>
            <a:endParaRPr lang="de-DE" i="1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710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78627-3FDA-D34A-0575-5AA3AC3C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INteract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HTML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2B1714-CBD9-0EB4-14F6-2ECBF73B8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866" y="2803892"/>
            <a:ext cx="10515600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let </a:t>
            </a:r>
            <a:r>
              <a:rPr lang="en-US">
                <a:ea typeface="+mn-lt"/>
                <a:cs typeface="+mn-lt"/>
              </a:rPr>
              <a:t>body = </a:t>
            </a:r>
            <a:r>
              <a:rPr lang="en-US" err="1">
                <a:ea typeface="+mn-lt"/>
                <a:cs typeface="+mn-lt"/>
              </a:rPr>
              <a:t>document.getElementById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'body'</a:t>
            </a:r>
            <a:r>
              <a:rPr lang="en-US">
                <a:ea typeface="+mn-lt"/>
                <a:cs typeface="+mn-lt"/>
              </a:rPr>
              <a:t>);</a:t>
            </a:r>
            <a:endParaRPr lang="de-DE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64B4FFD-3D1F-96E1-AFBD-1CD192CEE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866" y="1987457"/>
            <a:ext cx="10515600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&lt;body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id=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"</a:t>
            </a:r>
            <a:r>
              <a:rPr lang="en-US">
                <a:solidFill>
                  <a:srgbClr val="002060"/>
                </a:solidFill>
                <a:ea typeface="+mn-lt"/>
                <a:cs typeface="+mn-lt"/>
              </a:rPr>
              <a:t>body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"&gt;&lt;/body&gt;</a:t>
            </a:r>
            <a:endParaRPr lang="de-DE">
              <a:solidFill>
                <a:srgbClr val="7030A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8FB2C4-1306-A2C0-4A55-4376C19A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644" y="4434043"/>
            <a:ext cx="10515600" cy="116698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let </a:t>
            </a:r>
            <a:r>
              <a:rPr lang="en-US">
                <a:ea typeface="+mn-lt"/>
                <a:cs typeface="+mn-lt"/>
              </a:rPr>
              <a:t>button= </a:t>
            </a:r>
            <a:r>
              <a:rPr lang="en-US" err="1">
                <a:ea typeface="+mn-lt"/>
                <a:cs typeface="+mn-lt"/>
              </a:rPr>
              <a:t>document.createElement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'button'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en-US" err="1">
                <a:ea typeface="+mn-lt"/>
                <a:cs typeface="+mn-lt"/>
              </a:rPr>
              <a:t>button.innerHTML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"PRESS ME"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err="1">
                <a:ea typeface="+mn-lt"/>
                <a:cs typeface="+mn-lt"/>
              </a:rPr>
              <a:t>body.append</a:t>
            </a:r>
            <a:r>
              <a:rPr lang="en-US">
                <a:ea typeface="+mn-lt"/>
                <a:cs typeface="+mn-lt"/>
              </a:rPr>
              <a:t>(button)</a:t>
            </a:r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C195BE-C3B5-64D9-4110-AE464F416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865" y="3620844"/>
            <a:ext cx="10515600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let </a:t>
            </a:r>
            <a:r>
              <a:rPr lang="en-US">
                <a:ea typeface="+mn-lt"/>
                <a:cs typeface="+mn-lt"/>
              </a:rPr>
              <a:t>body = </a:t>
            </a:r>
            <a:r>
              <a:rPr lang="en-US" err="1">
                <a:ea typeface="+mn-lt"/>
                <a:cs typeface="+mn-lt"/>
              </a:rPr>
              <a:t>document.getElementsByTagName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'body'</a:t>
            </a:r>
            <a:r>
              <a:rPr lang="en-US">
                <a:ea typeface="+mn-lt"/>
                <a:cs typeface="+mn-lt"/>
              </a:rPr>
              <a:t>)[0];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24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078627-3FDA-D34A-0575-5AA3AC3C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06" y="1104366"/>
            <a:ext cx="6278635" cy="4649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spc="800">
                <a:solidFill>
                  <a:schemeClr val="bg2"/>
                </a:solidFill>
              </a:rPr>
              <a:t>Live Beispiel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863A539-3C09-4E46-97FB-DF20B3586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343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90251-C919-E581-B0B6-7B5288C3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2" y="1162940"/>
            <a:ext cx="5334554" cy="4532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console.log(‘Ende’)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F1AD382-F151-E755-E846-0F27AD0CD088}"/>
              </a:ext>
            </a:extLst>
          </p:cNvPr>
          <p:cNvSpPr txBox="1">
            <a:spLocks/>
          </p:cNvSpPr>
          <p:nvPr/>
        </p:nvSpPr>
        <p:spPr>
          <a:xfrm>
            <a:off x="6749271" y="1128451"/>
            <a:ext cx="4680729" cy="4566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b="1" spc="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1432984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26F903-AE21-513F-44F0-45395A76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D2792-DD2D-31F1-7A20-816742F8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95766"/>
            <a:ext cx="4964065" cy="32125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1"/>
              </a:buClr>
            </a:pPr>
            <a:r>
              <a:rPr lang="de-CH">
                <a:solidFill>
                  <a:schemeClr val="bg1"/>
                </a:solidFill>
              </a:rPr>
              <a:t>Geschichte </a:t>
            </a:r>
          </a:p>
          <a:p>
            <a:pPr>
              <a:buClr>
                <a:schemeClr val="bg1"/>
              </a:buClr>
            </a:pPr>
            <a:r>
              <a:rPr lang="de-CH">
                <a:solidFill>
                  <a:schemeClr val="bg1"/>
                </a:solidFill>
              </a:rPr>
              <a:t>Verwendung</a:t>
            </a:r>
          </a:p>
          <a:p>
            <a:pPr>
              <a:buClr>
                <a:schemeClr val="bg1"/>
              </a:buClr>
            </a:pPr>
            <a:r>
              <a:rPr lang="de-CH">
                <a:solidFill>
                  <a:schemeClr val="bg1"/>
                </a:solidFill>
              </a:rPr>
              <a:t>Syntax</a:t>
            </a:r>
          </a:p>
          <a:p>
            <a:pPr>
              <a:buClr>
                <a:schemeClr val="bg1"/>
              </a:buClr>
            </a:pPr>
            <a:r>
              <a:rPr lang="de-CH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EAF0A60-D0A4-0006-A360-237D821E4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17" b="97500" l="8478" r="92283">
                        <a14:foregroundMark x1="45543" y1="89583" x2="27391" y2="76875"/>
                        <a14:foregroundMark x1="27391" y1="76875" x2="13152" y2="53333"/>
                        <a14:foregroundMark x1="13152" y1="53333" x2="21087" y2="28438"/>
                        <a14:foregroundMark x1="21087" y1="28438" x2="38913" y2="13646"/>
                        <a14:foregroundMark x1="38913" y1="13646" x2="40000" y2="13438"/>
                        <a14:foregroundMark x1="47500" y1="18542" x2="48804" y2="89375"/>
                        <a14:foregroundMark x1="48804" y1="89375" x2="29674" y2="84063"/>
                        <a14:foregroundMark x1="29674" y1="84063" x2="25217" y2="78646"/>
                        <a14:foregroundMark x1="15870" y1="67604" x2="10978" y2="27083"/>
                        <a14:foregroundMark x1="10978" y1="27083" x2="16413" y2="15208"/>
                        <a14:foregroundMark x1="52826" y1="6354" x2="13913" y2="4792"/>
                        <a14:foregroundMark x1="13913" y1="4792" x2="12065" y2="6042"/>
                        <a14:foregroundMark x1="10543" y1="16771" x2="21196" y2="5313"/>
                        <a14:foregroundMark x1="21196" y1="5313" x2="76522" y2="2917"/>
                        <a14:foregroundMark x1="76522" y1="2917" x2="90000" y2="4167"/>
                        <a14:foregroundMark x1="92283" y1="3438" x2="83967" y2="90236"/>
                        <a14:foregroundMark x1="11739" y1="22708" x2="8478" y2="5521"/>
                        <a14:foregroundMark x1="8478" y1="5521" x2="8587" y2="4479"/>
                        <a14:foregroundMark x1="38913" y1="81250" x2="35978" y2="37292"/>
                        <a14:foregroundMark x1="35978" y1="37292" x2="37391" y2="28125"/>
                        <a14:backgroundMark x1="82174" y1="93854" x2="82174" y2="93854"/>
                        <a14:backgroundMark x1="84457" y1="94792" x2="84457" y2="94792"/>
                        <a14:backgroundMark x1="82826" y1="94479" x2="82826" y2="94479"/>
                        <a14:backgroundMark x1="84130" y1="92500" x2="84130" y2="92500"/>
                        <a14:backgroundMark x1="82717" y1="95208" x2="86739" y2="94375"/>
                        <a14:backgroundMark x1="82283" y1="93125" x2="85217" y2="9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7629" y="1619392"/>
            <a:ext cx="3080596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6BEBE-9D1E-A600-5DB3-E6BF97B7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E0BDE-8A18-EB0D-55F8-3AFF4A8D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18. September 1995</a:t>
            </a:r>
          </a:p>
          <a:p>
            <a:r>
              <a:rPr lang="de-CH"/>
              <a:t>Netscape</a:t>
            </a:r>
          </a:p>
          <a:p>
            <a:r>
              <a:rPr lang="de-CH"/>
              <a:t>Navigator 2.0</a:t>
            </a:r>
          </a:p>
          <a:p>
            <a:r>
              <a:rPr lang="de-CH" err="1"/>
              <a:t>LiveScript</a:t>
            </a:r>
            <a:endParaRPr lang="de-CH"/>
          </a:p>
          <a:p>
            <a:r>
              <a:rPr lang="de-CH"/>
              <a:t>Brendan Eich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72B366-41EA-2908-3A25-18FE976B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34" y="1506492"/>
            <a:ext cx="21621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8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6BEBE-9D1E-A600-5DB3-E6BF97B7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Wer ist Brendan Eich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E0BDE-8A18-EB0D-55F8-3AFF4A8D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1961 *</a:t>
            </a:r>
          </a:p>
          <a:p>
            <a:r>
              <a:rPr lang="de-CH"/>
              <a:t>Silicon Graphics</a:t>
            </a:r>
          </a:p>
          <a:p>
            <a:r>
              <a:rPr lang="de-CH" err="1"/>
              <a:t>MicroUnity</a:t>
            </a:r>
            <a:endParaRPr lang="de-CH"/>
          </a:p>
          <a:p>
            <a:r>
              <a:rPr lang="de-CH" err="1"/>
              <a:t>NetScape</a:t>
            </a:r>
            <a:r>
              <a:rPr lang="de-CH"/>
              <a:t> Communications</a:t>
            </a:r>
          </a:p>
          <a:p>
            <a:r>
              <a:rPr lang="de-CH"/>
              <a:t>Mozilla </a:t>
            </a:r>
            <a:r>
              <a:rPr lang="de-CH" err="1"/>
              <a:t>Foundation</a:t>
            </a:r>
            <a:endParaRPr lang="de-CH"/>
          </a:p>
          <a:p>
            <a:r>
              <a:rPr lang="de-CH"/>
              <a:t>Brave Software</a:t>
            </a:r>
          </a:p>
          <a:p>
            <a:endParaRPr lang="de-CH"/>
          </a:p>
          <a:p>
            <a:endParaRPr lang="de-CH"/>
          </a:p>
          <a:p>
            <a:endParaRPr lang="de-CH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D8144A-EDAA-4051-0BE4-21DB9184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35" y="1642635"/>
            <a:ext cx="2828526" cy="2828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781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6BEBE-9D1E-A600-5DB3-E6BF97B7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E0BDE-8A18-EB0D-55F8-3AFF4A8D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Kooperation mit Sun Microsystems</a:t>
            </a:r>
          </a:p>
          <a:p>
            <a:r>
              <a:rPr lang="de-DE"/>
              <a:t>Interaktion von </a:t>
            </a:r>
            <a:r>
              <a:rPr lang="de-DE" err="1"/>
              <a:t>LiveScript</a:t>
            </a:r>
            <a:r>
              <a:rPr lang="de-DE"/>
              <a:t> direkt mit Java-Applets</a:t>
            </a:r>
            <a:endParaRPr lang="de-CH"/>
          </a:p>
          <a:p>
            <a:r>
              <a:rPr lang="de-CH"/>
              <a:t>«JavaScript»</a:t>
            </a:r>
          </a:p>
          <a:p>
            <a:r>
              <a:rPr lang="de-CH"/>
              <a:t>Navigators 3.0</a:t>
            </a:r>
          </a:p>
          <a:p>
            <a:r>
              <a:rPr lang="de-CH"/>
              <a:t>Beta Version Internet Explorer 3</a:t>
            </a:r>
          </a:p>
          <a:p>
            <a:r>
              <a:rPr lang="de-CH"/>
              <a:t>Browserkrieg</a:t>
            </a:r>
          </a:p>
          <a:p>
            <a:r>
              <a:rPr lang="de-CH"/>
              <a:t>JavaScript-Interpreter Rhino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6F126E-52AA-87FE-A2A7-A808DC30D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9" y="2144037"/>
            <a:ext cx="23812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0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90251-C919-E581-B0B6-7B5288C3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87" y="986216"/>
            <a:ext cx="523557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spc="800"/>
              <a:t>Verwendung von JavaScript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0ED95-4F96-A01B-F016-96CEB055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87" y="5557158"/>
            <a:ext cx="5796399" cy="844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>
                <a:solidFill>
                  <a:srgbClr val="F3F3F2"/>
                </a:solidFill>
              </a:rPr>
              <a:t>In </a:t>
            </a:r>
            <a:r>
              <a:rPr lang="en-US" b="1" cap="all" spc="400" err="1">
                <a:solidFill>
                  <a:srgbClr val="F3F3F2"/>
                </a:solidFill>
              </a:rPr>
              <a:t>Kombination</a:t>
            </a:r>
            <a:r>
              <a:rPr lang="en-US" b="1" cap="all" spc="400">
                <a:solidFill>
                  <a:srgbClr val="F3F3F2"/>
                </a:solidFill>
              </a:rPr>
              <a:t> von HTML und CSS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AA7459-94EB-7B63-DBD9-ABC186061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61" y="1699825"/>
            <a:ext cx="3217333" cy="30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5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0251-C919-E581-B0B6-7B5288C3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 spc="800" err="1"/>
              <a:t>Verwendung</a:t>
            </a:r>
            <a:r>
              <a:rPr lang="en-US" sz="3100" spc="800"/>
              <a:t> von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0ED95-4F96-A01B-F016-96CEB055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CH" sz="4000"/>
              <a:t>Browserspiele</a:t>
            </a:r>
          </a:p>
        </p:txBody>
      </p:sp>
      <p:pic>
        <p:nvPicPr>
          <p:cNvPr id="8" name="Grafik 7" descr="Ein Bild, das drinnen, farbig enthält.&#10;&#10;Automatisch generierte Beschreibung">
            <a:extLst>
              <a:ext uri="{FF2B5EF4-FFF2-40B4-BE49-F238E27FC236}">
                <a16:creationId xmlns:a16="http://schemas.microsoft.com/office/drawing/2014/main" id="{1090DBF7-F23F-E4CE-6593-D4453D722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3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635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E6FD24-FC15-4419-B4F8-87A6F572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90251-C919-E581-B0B6-7B5288C3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184" y="1098388"/>
            <a:ext cx="60350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pc="400" err="1">
                <a:solidFill>
                  <a:schemeClr val="bg2"/>
                </a:solidFill>
              </a:rPr>
              <a:t>Probier’s</a:t>
            </a:r>
            <a:r>
              <a:rPr lang="en-US" sz="6600" b="1" spc="400">
                <a:solidFill>
                  <a:schemeClr val="bg2"/>
                </a:solidFill>
              </a:rPr>
              <a:t> </a:t>
            </a:r>
            <a:r>
              <a:rPr lang="en-US" sz="6600" b="1" spc="400" err="1">
                <a:solidFill>
                  <a:schemeClr val="bg2"/>
                </a:solidFill>
              </a:rPr>
              <a:t>aus</a:t>
            </a:r>
            <a:r>
              <a:rPr lang="en-US" sz="6600" b="1" spc="400">
                <a:solidFill>
                  <a:schemeClr val="bg2"/>
                </a:solidFill>
              </a:rPr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0ED95-4F96-A01B-F016-96CEB055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185" y="5627205"/>
            <a:ext cx="6035040" cy="742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b="1" cap="all" spc="400">
              <a:solidFill>
                <a:schemeClr val="bg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CDC05-EE25-CDD4-13A5-93D9BBBC1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" r="-1" b="-1"/>
          <a:stretch/>
        </p:blipFill>
        <p:spPr>
          <a:xfrm>
            <a:off x="211015" y="762000"/>
            <a:ext cx="4994031" cy="4911969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F90D41EE-859E-4D0B-8464-D44C2B4D6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004CB-520C-4EB0-8EB4-5A457A3C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78627-3FDA-D34A-0575-5AA3AC3C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Variable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2B1714-CBD9-0EB4-14F6-2ECBF73B8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507" y="2150616"/>
            <a:ext cx="10515600" cy="255454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// Declare variable: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const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x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= </a:t>
            </a:r>
            <a:r>
              <a:rPr lang="en-US">
                <a:solidFill>
                  <a:srgbClr val="002060"/>
                </a:solidFill>
                <a:ea typeface="+mn-lt"/>
                <a:cs typeface="+mn-lt"/>
              </a:rPr>
              <a:t>6</a:t>
            </a:r>
            <a:r>
              <a:rPr lang="en-US">
                <a:ea typeface="+mn-lt"/>
                <a:cs typeface="+mn-lt"/>
              </a:rPr>
              <a:t>;</a:t>
            </a:r>
            <a:endParaRPr lang="de-DE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var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y;</a:t>
            </a:r>
            <a:br>
              <a:rPr lang="en-US">
                <a:ea typeface="+mn-lt"/>
                <a:cs typeface="+mn-lt"/>
              </a:rPr>
            </a:b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let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z; </a:t>
            </a:r>
            <a:endParaRPr lang="de-DE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>
                <a:ea typeface="+mn-lt"/>
                <a:cs typeface="+mn-lt"/>
              </a:rPr>
            </a:br>
            <a:r>
              <a:rPr lang="en-US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// Use variables: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y= </a:t>
            </a:r>
            <a:r>
              <a:rPr lang="en-US">
                <a:solidFill>
                  <a:srgbClr val="002060"/>
                </a:solidFill>
                <a:ea typeface="+mn-lt"/>
                <a:cs typeface="+mn-lt"/>
              </a:rPr>
              <a:t>5</a:t>
            </a:r>
            <a:r>
              <a:rPr lang="en-US">
                <a:ea typeface="+mn-lt"/>
                <a:cs typeface="+mn-lt"/>
              </a:rPr>
              <a:t>;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z = x + y;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315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496</Words>
  <Application>Microsoft Office PowerPoint</Application>
  <PresentationFormat>Breitbild</PresentationFormat>
  <Paragraphs>91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Badge</vt:lpstr>
      <vt:lpstr>JavaScript</vt:lpstr>
      <vt:lpstr>Inhalt</vt:lpstr>
      <vt:lpstr>Geschichte</vt:lpstr>
      <vt:lpstr>Wer ist Brendan Eich ?</vt:lpstr>
      <vt:lpstr>Geschichte</vt:lpstr>
      <vt:lpstr>Verwendung von JavaScript</vt:lpstr>
      <vt:lpstr>Verwendung von JavaScript</vt:lpstr>
      <vt:lpstr>Probier’s aus!</vt:lpstr>
      <vt:lpstr>Variable</vt:lpstr>
      <vt:lpstr>Functions</vt:lpstr>
      <vt:lpstr>If else &amp; switch case </vt:lpstr>
      <vt:lpstr>Loops</vt:lpstr>
      <vt:lpstr>INteract With HTML</vt:lpstr>
      <vt:lpstr>Live Beispiel</vt:lpstr>
      <vt:lpstr>console.log(‘Ende’)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Maurice Däppen</dc:creator>
  <cp:lastModifiedBy>Maurice Däppen</cp:lastModifiedBy>
  <cp:revision>1</cp:revision>
  <dcterms:created xsi:type="dcterms:W3CDTF">2022-09-02T07:03:13Z</dcterms:created>
  <dcterms:modified xsi:type="dcterms:W3CDTF">2022-10-25T17:03:03Z</dcterms:modified>
</cp:coreProperties>
</file>