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3" r:id="rId3"/>
    <p:sldId id="26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E5B"/>
    <a:srgbClr val="364388"/>
    <a:srgbClr val="393F74"/>
    <a:srgbClr val="ED4959"/>
    <a:srgbClr val="DEDEDE"/>
    <a:srgbClr val="E56B6E"/>
    <a:srgbClr val="F1273F"/>
    <a:srgbClr val="E8EDEF"/>
    <a:srgbClr val="F5C229"/>
    <a:srgbClr val="02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84987" autoAdjust="0"/>
  </p:normalViewPr>
  <p:slideViewPr>
    <p:cSldViewPr snapToGrid="0" showGuides="1">
      <p:cViewPr varScale="1">
        <p:scale>
          <a:sx n="65" d="100"/>
          <a:sy n="65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134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13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88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79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4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1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7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43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0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3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7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100000">
              <a:srgbClr val="364388"/>
            </a:gs>
            <a:gs pos="0">
              <a:srgbClr val="393F74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744077-7C0D-4628-8BAF-52EE6649BFD4}"/>
              </a:ext>
            </a:extLst>
          </p:cNvPr>
          <p:cNvGrpSpPr/>
          <p:nvPr userDrawn="1"/>
        </p:nvGrpSpPr>
        <p:grpSpPr>
          <a:xfrm>
            <a:off x="292100" y="-2367487"/>
            <a:ext cx="11592974" cy="11592974"/>
            <a:chOff x="292100" y="-2367487"/>
            <a:chExt cx="11592974" cy="1159297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14E9E6-3380-4BFD-92B8-74BE09B85AE1}"/>
                </a:ext>
              </a:extLst>
            </p:cNvPr>
            <p:cNvSpPr/>
            <p:nvPr userDrawn="1"/>
          </p:nvSpPr>
          <p:spPr>
            <a:xfrm>
              <a:off x="1067363" y="161843"/>
              <a:ext cx="5021224" cy="5021224"/>
            </a:xfrm>
            <a:prstGeom prst="ellipse">
              <a:avLst/>
            </a:prstGeom>
            <a:gradFill>
              <a:gsLst>
                <a:gs pos="0">
                  <a:srgbClr val="393F74"/>
                </a:gs>
                <a:gs pos="100000">
                  <a:srgbClr val="364388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A931E63-E17B-44CD-BC7E-F93B5D17F759}"/>
                </a:ext>
              </a:extLst>
            </p:cNvPr>
            <p:cNvSpPr/>
            <p:nvPr userDrawn="1"/>
          </p:nvSpPr>
          <p:spPr>
            <a:xfrm>
              <a:off x="292100" y="-2367487"/>
              <a:ext cx="11592974" cy="115929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7931FA-D16E-4CF6-BB3D-F5E77199D81A}"/>
              </a:ext>
            </a:extLst>
          </p:cNvPr>
          <p:cNvGrpSpPr/>
          <p:nvPr userDrawn="1"/>
        </p:nvGrpSpPr>
        <p:grpSpPr>
          <a:xfrm>
            <a:off x="1364343" y="-1293760"/>
            <a:ext cx="9463314" cy="9463314"/>
            <a:chOff x="1364343" y="-1293760"/>
            <a:chExt cx="9463314" cy="946331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C3D64F-C95C-4395-836B-7441E4C81460}"/>
                </a:ext>
              </a:extLst>
            </p:cNvPr>
            <p:cNvSpPr/>
            <p:nvPr userDrawn="1"/>
          </p:nvSpPr>
          <p:spPr>
            <a:xfrm>
              <a:off x="1364343" y="-1293760"/>
              <a:ext cx="9463314" cy="9463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148BB64-366A-4F10-89DA-E1C84EBDD50E}"/>
                </a:ext>
              </a:extLst>
            </p:cNvPr>
            <p:cNvSpPr/>
            <p:nvPr userDrawn="1"/>
          </p:nvSpPr>
          <p:spPr>
            <a:xfrm>
              <a:off x="4823961" y="531898"/>
              <a:ext cx="5368999" cy="5368999"/>
            </a:xfrm>
            <a:prstGeom prst="ellipse">
              <a:avLst/>
            </a:prstGeom>
            <a:gradFill>
              <a:gsLst>
                <a:gs pos="0">
                  <a:srgbClr val="ED4959"/>
                </a:gs>
                <a:gs pos="100000">
                  <a:srgbClr val="F1273F"/>
                </a:gs>
              </a:gsLst>
              <a:lin ang="2700000" scaled="1"/>
            </a:gradFill>
            <a:ln w="254000">
              <a:noFill/>
            </a:ln>
            <a:effectLst>
              <a:outerShdw blurRad="381000" dist="508000" dir="2700000" algn="tl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D277DA-57E5-4139-8265-0C459B8B27BC}"/>
              </a:ext>
            </a:extLst>
          </p:cNvPr>
          <p:cNvGrpSpPr/>
          <p:nvPr userDrawn="1"/>
        </p:nvGrpSpPr>
        <p:grpSpPr>
          <a:xfrm>
            <a:off x="2784217" y="161843"/>
            <a:ext cx="6623566" cy="6623566"/>
            <a:chOff x="2784217" y="23370"/>
            <a:chExt cx="6623566" cy="6623566"/>
          </a:xfrm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2566241E-F726-4DB5-B5DA-AFC1C8DA80F9}"/>
                </a:ext>
              </a:extLst>
            </p:cNvPr>
            <p:cNvSpPr/>
            <p:nvPr/>
          </p:nvSpPr>
          <p:spPr>
            <a:xfrm>
              <a:off x="2784217" y="23370"/>
              <a:ext cx="6623566" cy="6623566"/>
            </a:xfrm>
            <a:prstGeom prst="parallelogram">
              <a:avLst>
                <a:gd name="adj" fmla="val 94798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D3E88F-9E64-4F35-AF0E-4FFBC0848540}"/>
                </a:ext>
              </a:extLst>
            </p:cNvPr>
            <p:cNvSpPr/>
            <p:nvPr/>
          </p:nvSpPr>
          <p:spPr>
            <a:xfrm>
              <a:off x="3355678" y="3299424"/>
              <a:ext cx="2888205" cy="2888205"/>
            </a:xfrm>
            <a:prstGeom prst="ellipse">
              <a:avLst/>
            </a:prstGeom>
            <a:gradFill>
              <a:gsLst>
                <a:gs pos="0">
                  <a:srgbClr val="F5C229"/>
                </a:gs>
                <a:gs pos="100000">
                  <a:srgbClr val="F7CE5B"/>
                </a:gs>
              </a:gsLst>
              <a:lin ang="2700000" scaled="1"/>
            </a:gradFill>
            <a:ln w="254000">
              <a:noFill/>
            </a:ln>
            <a:effectLst>
              <a:outerShdw blurRad="241300" dist="1778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noFill/>
              </a:endParaRPr>
            </a:p>
          </p:txBody>
        </p: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65E87D6-5237-4F2C-9E76-AAF862444FCB}"/>
              </a:ext>
            </a:extLst>
          </p:cNvPr>
          <p:cNvSpPr/>
          <p:nvPr userDrawn="1"/>
        </p:nvSpPr>
        <p:spPr>
          <a:xfrm>
            <a:off x="-304800" y="-171451"/>
            <a:ext cx="12801600" cy="7200902"/>
          </a:xfrm>
          <a:custGeom>
            <a:avLst/>
            <a:gdLst>
              <a:gd name="connsiteX0" fmla="*/ 6096000 w 12192000"/>
              <a:gd name="connsiteY0" fmla="*/ 372374 h 6858000"/>
              <a:gd name="connsiteX1" fmla="*/ 3039374 w 12192000"/>
              <a:gd name="connsiteY1" fmla="*/ 3429000 h 6858000"/>
              <a:gd name="connsiteX2" fmla="*/ 6096000 w 12192000"/>
              <a:gd name="connsiteY2" fmla="*/ 6485626 h 6858000"/>
              <a:gd name="connsiteX3" fmla="*/ 9152626 w 12192000"/>
              <a:gd name="connsiteY3" fmla="*/ 3429000 h 6858000"/>
              <a:gd name="connsiteX4" fmla="*/ 6096000 w 12192000"/>
              <a:gd name="connsiteY4" fmla="*/ 37237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372374"/>
                </a:moveTo>
                <a:cubicBezTo>
                  <a:pt x="4407872" y="372374"/>
                  <a:pt x="3039374" y="1740872"/>
                  <a:pt x="3039374" y="3429000"/>
                </a:cubicBezTo>
                <a:cubicBezTo>
                  <a:pt x="3039374" y="5117128"/>
                  <a:pt x="4407872" y="6485626"/>
                  <a:pt x="6096000" y="6485626"/>
                </a:cubicBezTo>
                <a:cubicBezTo>
                  <a:pt x="7784128" y="6485626"/>
                  <a:pt x="9152626" y="5117128"/>
                  <a:pt x="9152626" y="3429000"/>
                </a:cubicBezTo>
                <a:cubicBezTo>
                  <a:pt x="9152626" y="1740872"/>
                  <a:pt x="7784128" y="372374"/>
                  <a:pt x="6096000" y="37237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EDEF">
                  <a:lumMod val="0"/>
                  <a:lumOff val="100000"/>
                </a:srgbClr>
              </a:gs>
              <a:gs pos="100000">
                <a:srgbClr val="E8EDEF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38455" y="3968391"/>
            <a:ext cx="4935191" cy="45835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100000" t="100000"/>
            </a:path>
          </a:gradFill>
          <a:ln w="3175">
            <a:noFill/>
          </a:ln>
          <a:effectLst>
            <a:outerShdw blurRad="381000" dist="266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6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393F7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670376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7837" y="2470118"/>
            <a:ext cx="8716324" cy="1466852"/>
          </a:xfrm>
          <a:noFill/>
          <a:ln w="3175">
            <a:noFill/>
          </a:ln>
          <a:effectLst>
            <a:outerShdw blurRad="368300" dist="292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13800" b="0" dirty="0">
                <a:ln w="3175"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BUBBLE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F6343E-7D04-4900-A0B0-C3BB239DF313}"/>
              </a:ext>
            </a:extLst>
          </p:cNvPr>
          <p:cNvCxnSpPr>
            <a:cxnSpLocks/>
          </p:cNvCxnSpPr>
          <p:nvPr userDrawn="1"/>
        </p:nvCxnSpPr>
        <p:spPr>
          <a:xfrm>
            <a:off x="-304800" y="3429000"/>
            <a:ext cx="31837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75D823-08C1-4E4A-AB1A-0A44CC7233D0}"/>
              </a:ext>
            </a:extLst>
          </p:cNvPr>
          <p:cNvCxnSpPr>
            <a:cxnSpLocks/>
          </p:cNvCxnSpPr>
          <p:nvPr userDrawn="1"/>
        </p:nvCxnSpPr>
        <p:spPr>
          <a:xfrm>
            <a:off x="9310688" y="3429000"/>
            <a:ext cx="31861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368" y="116375"/>
            <a:ext cx="955588" cy="9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gradFill flip="none" rotWithShape="1">
          <a:gsLst>
            <a:gs pos="100000">
              <a:schemeClr val="bg1"/>
            </a:gs>
            <a:gs pos="0">
              <a:srgbClr val="E8EDE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49C9D03-FE7E-4BEF-BD27-B95323B21B78}"/>
              </a:ext>
            </a:extLst>
          </p:cNvPr>
          <p:cNvGrpSpPr/>
          <p:nvPr userDrawn="1"/>
        </p:nvGrpSpPr>
        <p:grpSpPr>
          <a:xfrm rot="10800000">
            <a:off x="-1074994" y="-2367488"/>
            <a:ext cx="11592974" cy="11592974"/>
            <a:chOff x="292100" y="-2367487"/>
            <a:chExt cx="11592974" cy="1159297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9C1B79D-3FEB-4DDA-B98D-3468546D1236}"/>
                </a:ext>
              </a:extLst>
            </p:cNvPr>
            <p:cNvSpPr/>
            <p:nvPr userDrawn="1"/>
          </p:nvSpPr>
          <p:spPr>
            <a:xfrm>
              <a:off x="1067363" y="161843"/>
              <a:ext cx="5021224" cy="5021224"/>
            </a:xfrm>
            <a:prstGeom prst="ellipse">
              <a:avLst/>
            </a:prstGeom>
            <a:gradFill>
              <a:gsLst>
                <a:gs pos="0">
                  <a:srgbClr val="393F74"/>
                </a:gs>
                <a:gs pos="100000">
                  <a:srgbClr val="364388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C30499-5CC7-456A-A6AD-3F7CB3E8FBFB}"/>
                </a:ext>
              </a:extLst>
            </p:cNvPr>
            <p:cNvSpPr/>
            <p:nvPr userDrawn="1"/>
          </p:nvSpPr>
          <p:spPr>
            <a:xfrm>
              <a:off x="292100" y="-2367487"/>
              <a:ext cx="11592974" cy="115929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7A6C0AF-C4DD-4582-AA5E-B37438D44F69}"/>
              </a:ext>
            </a:extLst>
          </p:cNvPr>
          <p:cNvGrpSpPr/>
          <p:nvPr userDrawn="1"/>
        </p:nvGrpSpPr>
        <p:grpSpPr>
          <a:xfrm rot="16200000">
            <a:off x="5307310" y="-918421"/>
            <a:ext cx="9463314" cy="9463314"/>
            <a:chOff x="1364343" y="-1293760"/>
            <a:chExt cx="9463314" cy="946331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CF5F115-087B-4D46-ABD9-0E22ED635AD4}"/>
                </a:ext>
              </a:extLst>
            </p:cNvPr>
            <p:cNvSpPr/>
            <p:nvPr userDrawn="1"/>
          </p:nvSpPr>
          <p:spPr>
            <a:xfrm>
              <a:off x="1364343" y="-1293760"/>
              <a:ext cx="9463314" cy="9463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DDB0A87-4FC3-49F9-953A-BA8EEDD0CEB5}"/>
                </a:ext>
              </a:extLst>
            </p:cNvPr>
            <p:cNvSpPr/>
            <p:nvPr userDrawn="1"/>
          </p:nvSpPr>
          <p:spPr>
            <a:xfrm>
              <a:off x="4823961" y="531898"/>
              <a:ext cx="5368999" cy="5368999"/>
            </a:xfrm>
            <a:prstGeom prst="ellipse">
              <a:avLst/>
            </a:prstGeom>
            <a:gradFill>
              <a:gsLst>
                <a:gs pos="0">
                  <a:srgbClr val="ED4959"/>
                </a:gs>
                <a:gs pos="100000">
                  <a:srgbClr val="F1273F"/>
                </a:gs>
              </a:gsLst>
              <a:lin ang="2700000" scaled="1"/>
            </a:gradFill>
            <a:ln w="254000">
              <a:noFill/>
            </a:ln>
            <a:effectLst>
              <a:outerShdw blurRad="381000" dist="508000" dir="2700000" algn="tl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97C869-E561-40C3-BD71-513E06B368A0}"/>
              </a:ext>
            </a:extLst>
          </p:cNvPr>
          <p:cNvGrpSpPr/>
          <p:nvPr userDrawn="1"/>
        </p:nvGrpSpPr>
        <p:grpSpPr>
          <a:xfrm>
            <a:off x="8147058" y="339353"/>
            <a:ext cx="6623566" cy="6623566"/>
            <a:chOff x="2784217" y="23370"/>
            <a:chExt cx="6623566" cy="6623566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FD024984-4139-4C34-B740-23DC4ED59578}"/>
                </a:ext>
              </a:extLst>
            </p:cNvPr>
            <p:cNvSpPr/>
            <p:nvPr/>
          </p:nvSpPr>
          <p:spPr>
            <a:xfrm>
              <a:off x="2784217" y="23370"/>
              <a:ext cx="6623566" cy="6623566"/>
            </a:xfrm>
            <a:prstGeom prst="parallelogram">
              <a:avLst>
                <a:gd name="adj" fmla="val 94798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AE94EB9-38CC-4432-AC97-1E413CB140C8}"/>
                </a:ext>
              </a:extLst>
            </p:cNvPr>
            <p:cNvSpPr/>
            <p:nvPr/>
          </p:nvSpPr>
          <p:spPr>
            <a:xfrm>
              <a:off x="3355678" y="3299424"/>
              <a:ext cx="2888205" cy="2888205"/>
            </a:xfrm>
            <a:prstGeom prst="ellipse">
              <a:avLst/>
            </a:prstGeom>
            <a:gradFill>
              <a:gsLst>
                <a:gs pos="0">
                  <a:srgbClr val="F5C229"/>
                </a:gs>
                <a:gs pos="100000">
                  <a:srgbClr val="F7CE5B"/>
                </a:gs>
              </a:gsLst>
              <a:lin ang="2700000" scaled="1"/>
            </a:gradFill>
            <a:ln w="254000">
              <a:noFill/>
            </a:ln>
            <a:effectLst>
              <a:outerShdw blurRad="241300" dist="1778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noFill/>
              </a:endParaRPr>
            </a:p>
          </p:txBody>
        </p:sp>
      </p:grp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956EC0C7-1575-4197-8155-DC1C270DE731}"/>
              </a:ext>
            </a:extLst>
          </p:cNvPr>
          <p:cNvSpPr/>
          <p:nvPr userDrawn="1"/>
        </p:nvSpPr>
        <p:spPr>
          <a:xfrm>
            <a:off x="-101600" y="-57150"/>
            <a:ext cx="12395198" cy="6972298"/>
          </a:xfrm>
          <a:custGeom>
            <a:avLst/>
            <a:gdLst>
              <a:gd name="connsiteX0" fmla="*/ 8719688 w 12192000"/>
              <a:gd name="connsiteY0" fmla="*/ 330422 h 6858000"/>
              <a:gd name="connsiteX1" fmla="*/ 5662352 w 12192000"/>
              <a:gd name="connsiteY1" fmla="*/ 3089408 h 6858000"/>
              <a:gd name="connsiteX2" fmla="*/ 5646485 w 12192000"/>
              <a:gd name="connsiteY2" fmla="*/ 3403625 h 6858000"/>
              <a:gd name="connsiteX3" fmla="*/ 5646485 w 12192000"/>
              <a:gd name="connsiteY3" fmla="*/ 3403624 h 6858000"/>
              <a:gd name="connsiteX4" fmla="*/ 5646485 w 12192000"/>
              <a:gd name="connsiteY4" fmla="*/ 3403625 h 6858000"/>
              <a:gd name="connsiteX5" fmla="*/ 5646485 w 12192000"/>
              <a:gd name="connsiteY5" fmla="*/ 3403625 h 6858000"/>
              <a:gd name="connsiteX6" fmla="*/ 5662352 w 12192000"/>
              <a:gd name="connsiteY6" fmla="*/ 3717841 h 6858000"/>
              <a:gd name="connsiteX7" fmla="*/ 8719688 w 12192000"/>
              <a:gd name="connsiteY7" fmla="*/ 6476827 h 6858000"/>
              <a:gd name="connsiteX8" fmla="*/ 8719687 w 12192000"/>
              <a:gd name="connsiteY8" fmla="*/ 6476828 h 6858000"/>
              <a:gd name="connsiteX9" fmla="*/ 11792890 w 12192000"/>
              <a:gd name="connsiteY9" fmla="*/ 3403625 h 6858000"/>
              <a:gd name="connsiteX10" fmla="*/ 11792891 w 12192000"/>
              <a:gd name="connsiteY10" fmla="*/ 3403625 h 6858000"/>
              <a:gd name="connsiteX11" fmla="*/ 8719688 w 12192000"/>
              <a:gd name="connsiteY11" fmla="*/ 330422 h 6858000"/>
              <a:gd name="connsiteX12" fmla="*/ 0 w 12192000"/>
              <a:gd name="connsiteY12" fmla="*/ 0 h 6858000"/>
              <a:gd name="connsiteX13" fmla="*/ 12192000 w 12192000"/>
              <a:gd name="connsiteY13" fmla="*/ 0 h 6858000"/>
              <a:gd name="connsiteX14" fmla="*/ 12192000 w 12192000"/>
              <a:gd name="connsiteY14" fmla="*/ 6858000 h 6858000"/>
              <a:gd name="connsiteX15" fmla="*/ 0 w 12192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8719688" y="330422"/>
                </a:moveTo>
                <a:cubicBezTo>
                  <a:pt x="7128485" y="330422"/>
                  <a:pt x="5819731" y="1539727"/>
                  <a:pt x="5662352" y="3089408"/>
                </a:cubicBezTo>
                <a:lnTo>
                  <a:pt x="5646485" y="3403625"/>
                </a:lnTo>
                <a:lnTo>
                  <a:pt x="5646485" y="3403624"/>
                </a:lnTo>
                <a:lnTo>
                  <a:pt x="5646485" y="3403625"/>
                </a:lnTo>
                <a:lnTo>
                  <a:pt x="5646485" y="3403625"/>
                </a:lnTo>
                <a:lnTo>
                  <a:pt x="5662352" y="3717841"/>
                </a:lnTo>
                <a:cubicBezTo>
                  <a:pt x="5819731" y="5267523"/>
                  <a:pt x="7128485" y="6476827"/>
                  <a:pt x="8719688" y="6476827"/>
                </a:cubicBezTo>
                <a:lnTo>
                  <a:pt x="8719687" y="6476828"/>
                </a:lnTo>
                <a:cubicBezTo>
                  <a:pt x="10416970" y="6476828"/>
                  <a:pt x="11792890" y="5100908"/>
                  <a:pt x="11792890" y="3403625"/>
                </a:cubicBezTo>
                <a:lnTo>
                  <a:pt x="11792891" y="3403625"/>
                </a:lnTo>
                <a:cubicBezTo>
                  <a:pt x="11792891" y="1706342"/>
                  <a:pt x="10416971" y="330422"/>
                  <a:pt x="8719688" y="33042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93F74"/>
          </a:solidFill>
          <a:ln w="254000">
            <a:noFill/>
          </a:ln>
          <a:effectLst>
            <a:outerShdw blurRad="381000" dist="698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4360" y="3784821"/>
            <a:ext cx="6548704" cy="458350"/>
          </a:xfrm>
          <a:prstGeom prst="plaque">
            <a:avLst>
              <a:gd name="adj" fmla="val 6969"/>
            </a:avLst>
          </a:prstGeom>
          <a:solidFill>
            <a:srgbClr val="F7C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18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393F7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359" y="4509605"/>
            <a:ext cx="3562381" cy="480588"/>
          </a:xfrm>
        </p:spPr>
        <p:txBody>
          <a:bodyPr/>
          <a:lstStyle>
            <a:lvl1pPr algn="l">
              <a:lnSpc>
                <a:spcPct val="150000"/>
              </a:lnSpc>
              <a:defRPr lang="en-US" altLang="ko-KR" sz="1600" b="1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 ADSTOREPOST.COM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4359" y="2277223"/>
            <a:ext cx="7257190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9600" b="0" dirty="0">
                <a:ln w="3175"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368" y="116375"/>
            <a:ext cx="955588" cy="9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5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9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>
          <a:gsLst>
            <a:gs pos="100000">
              <a:srgbClr val="393F74"/>
            </a:gs>
            <a:gs pos="0">
              <a:srgbClr val="364388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592D40AA-EAF6-4889-B975-4DF0746F90D1}"/>
              </a:ext>
            </a:extLst>
          </p:cNvPr>
          <p:cNvSpPr/>
          <p:nvPr userDrawn="1"/>
        </p:nvSpPr>
        <p:spPr>
          <a:xfrm>
            <a:off x="7604311" y="2002751"/>
            <a:ext cx="2977190" cy="2977190"/>
          </a:xfrm>
          <a:prstGeom prst="ellipse">
            <a:avLst/>
          </a:prstGeom>
          <a:gradFill>
            <a:gsLst>
              <a:gs pos="0">
                <a:srgbClr val="ED4959"/>
              </a:gs>
              <a:gs pos="100000">
                <a:srgbClr val="F1273F"/>
              </a:gs>
            </a:gsLst>
            <a:lin ang="2700000" scaled="1"/>
          </a:gradFill>
          <a:ln w="254000">
            <a:noFill/>
          </a:ln>
          <a:effectLst>
            <a:outerShdw blurRad="381000" dist="2413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4455585-414E-4976-BF9A-1EDF031D76A1}"/>
              </a:ext>
            </a:extLst>
          </p:cNvPr>
          <p:cNvSpPr/>
          <p:nvPr userDrawn="1"/>
        </p:nvSpPr>
        <p:spPr>
          <a:xfrm>
            <a:off x="-304800" y="-171451"/>
            <a:ext cx="12801600" cy="7200902"/>
          </a:xfrm>
          <a:custGeom>
            <a:avLst/>
            <a:gdLst>
              <a:gd name="connsiteX0" fmla="*/ 6096000 w 12192000"/>
              <a:gd name="connsiteY0" fmla="*/ 372374 h 6858000"/>
              <a:gd name="connsiteX1" fmla="*/ 3039374 w 12192000"/>
              <a:gd name="connsiteY1" fmla="*/ 3429000 h 6858000"/>
              <a:gd name="connsiteX2" fmla="*/ 6096000 w 12192000"/>
              <a:gd name="connsiteY2" fmla="*/ 6485626 h 6858000"/>
              <a:gd name="connsiteX3" fmla="*/ 9152626 w 12192000"/>
              <a:gd name="connsiteY3" fmla="*/ 3429000 h 6858000"/>
              <a:gd name="connsiteX4" fmla="*/ 6096000 w 12192000"/>
              <a:gd name="connsiteY4" fmla="*/ 37237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372374"/>
                </a:moveTo>
                <a:cubicBezTo>
                  <a:pt x="4407872" y="372374"/>
                  <a:pt x="3039374" y="1740872"/>
                  <a:pt x="3039374" y="3429000"/>
                </a:cubicBezTo>
                <a:cubicBezTo>
                  <a:pt x="3039374" y="5117128"/>
                  <a:pt x="4407872" y="6485626"/>
                  <a:pt x="6096000" y="6485626"/>
                </a:cubicBezTo>
                <a:cubicBezTo>
                  <a:pt x="7784128" y="6485626"/>
                  <a:pt x="9152626" y="5117128"/>
                  <a:pt x="9152626" y="3429000"/>
                </a:cubicBezTo>
                <a:cubicBezTo>
                  <a:pt x="9152626" y="1740872"/>
                  <a:pt x="7784128" y="372374"/>
                  <a:pt x="6096000" y="37237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EDEF">
                  <a:lumMod val="0"/>
                  <a:lumOff val="100000"/>
                </a:srgbClr>
              </a:gs>
              <a:gs pos="100000">
                <a:srgbClr val="E8EDEF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302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42A066-D6FA-4B86-81DB-8D31ECE44349}"/>
              </a:ext>
            </a:extLst>
          </p:cNvPr>
          <p:cNvCxnSpPr/>
          <p:nvPr userDrawn="1"/>
        </p:nvCxnSpPr>
        <p:spPr>
          <a:xfrm>
            <a:off x="2768600" y="1981201"/>
            <a:ext cx="6542088" cy="0"/>
          </a:xfrm>
          <a:prstGeom prst="line">
            <a:avLst/>
          </a:prstGeom>
          <a:ln w="12700">
            <a:solidFill>
              <a:schemeClr val="bg1">
                <a:lumMod val="9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F528EFD-3192-44C4-B8B3-8C07172BF1FD}"/>
              </a:ext>
            </a:extLst>
          </p:cNvPr>
          <p:cNvCxnSpPr/>
          <p:nvPr userDrawn="1"/>
        </p:nvCxnSpPr>
        <p:spPr>
          <a:xfrm>
            <a:off x="2768600" y="751328"/>
            <a:ext cx="6542088" cy="0"/>
          </a:xfrm>
          <a:prstGeom prst="line">
            <a:avLst/>
          </a:prstGeom>
          <a:ln w="12700">
            <a:solidFill>
              <a:schemeClr val="bg1">
                <a:lumMod val="9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C3554719-D0CD-4172-8CB8-DE54952399E2}"/>
              </a:ext>
            </a:extLst>
          </p:cNvPr>
          <p:cNvSpPr/>
          <p:nvPr userDrawn="1"/>
        </p:nvSpPr>
        <p:spPr>
          <a:xfrm>
            <a:off x="8496948" y="4593032"/>
            <a:ext cx="816915" cy="816915"/>
          </a:xfrm>
          <a:prstGeom prst="ellipse">
            <a:avLst/>
          </a:prstGeom>
          <a:gradFill>
            <a:gsLst>
              <a:gs pos="0">
                <a:srgbClr val="F7CE5B"/>
              </a:gs>
              <a:gs pos="100000">
                <a:srgbClr val="F1273F"/>
              </a:gs>
            </a:gsLst>
            <a:lin ang="2700000" scaled="1"/>
          </a:gradFill>
          <a:ln w="254000">
            <a:noFill/>
          </a:ln>
          <a:effectLst>
            <a:outerShdw blurRad="381000" dist="2413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2077" y="463550"/>
            <a:ext cx="7133046" cy="1695450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ko-KR" altLang="en-US" sz="96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alpha val="77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02950" y="2167634"/>
            <a:ext cx="4343334" cy="3604115"/>
          </a:xfr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TITLE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E2F52F-05AA-43B0-B5E6-EA6FD0B635A7}"/>
              </a:ext>
            </a:extLst>
          </p:cNvPr>
          <p:cNvCxnSpPr>
            <a:cxnSpLocks/>
          </p:cNvCxnSpPr>
          <p:nvPr userDrawn="1"/>
        </p:nvCxnSpPr>
        <p:spPr>
          <a:xfrm>
            <a:off x="-304800" y="3429000"/>
            <a:ext cx="31837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AFEC700-0D51-4EA6-9226-A691D98B87CB}"/>
              </a:ext>
            </a:extLst>
          </p:cNvPr>
          <p:cNvCxnSpPr>
            <a:cxnSpLocks/>
          </p:cNvCxnSpPr>
          <p:nvPr userDrawn="1"/>
        </p:nvCxnSpPr>
        <p:spPr>
          <a:xfrm>
            <a:off x="9310688" y="3429000"/>
            <a:ext cx="31861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BFB9CB-E2A6-4F0F-9E4D-1A36CEFBD5A4}"/>
              </a:ext>
            </a:extLst>
          </p:cNvPr>
          <p:cNvCxnSpPr/>
          <p:nvPr userDrawn="1"/>
        </p:nvCxnSpPr>
        <p:spPr>
          <a:xfrm>
            <a:off x="2768600" y="5778153"/>
            <a:ext cx="6542088" cy="0"/>
          </a:xfrm>
          <a:prstGeom prst="line">
            <a:avLst/>
          </a:prstGeom>
          <a:ln w="12700">
            <a:solidFill>
              <a:schemeClr val="bg1">
                <a:lumMod val="9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368" y="116375"/>
            <a:ext cx="955588" cy="9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393F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45298" y="49426"/>
            <a:ext cx="12101394" cy="677150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E8EDEF">
                  <a:lumMod val="14000"/>
                  <a:lumOff val="86000"/>
                </a:srgbClr>
              </a:gs>
            </a:gsLst>
            <a:lin ang="54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17782"/>
            <a:ext cx="10515602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3200">
                <a:solidFill>
                  <a:srgbClr val="393F7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18" y="6487796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4023710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0686" y="6533771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7C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393F7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6095994" y="4182"/>
            <a:ext cx="0" cy="414885"/>
          </a:xfrm>
          <a:prstGeom prst="line">
            <a:avLst/>
          </a:prstGeom>
          <a:ln w="25400">
            <a:solidFill>
              <a:srgbClr val="393F74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320A5943-9F1D-415A-9C8D-87286A4E9679}"/>
              </a:ext>
            </a:extLst>
          </p:cNvPr>
          <p:cNvSpPr/>
          <p:nvPr userDrawn="1"/>
        </p:nvSpPr>
        <p:spPr>
          <a:xfrm>
            <a:off x="5967400" y="290473"/>
            <a:ext cx="257188" cy="257188"/>
          </a:xfrm>
          <a:prstGeom prst="ellipse">
            <a:avLst/>
          </a:prstGeom>
          <a:solidFill>
            <a:srgbClr val="364388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368" y="116375"/>
            <a:ext cx="955588" cy="9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gradFill>
          <a:gsLst>
            <a:gs pos="100000">
              <a:schemeClr val="bg1"/>
            </a:gs>
            <a:gs pos="0">
              <a:srgbClr val="E8EDE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3C242E-1C41-4230-AE0F-01FDD38C7A4D}"/>
              </a:ext>
            </a:extLst>
          </p:cNvPr>
          <p:cNvSpPr/>
          <p:nvPr userDrawn="1"/>
        </p:nvSpPr>
        <p:spPr>
          <a:xfrm>
            <a:off x="45298" y="49426"/>
            <a:ext cx="12101394" cy="6771503"/>
          </a:xfrm>
          <a:prstGeom prst="roundRect">
            <a:avLst>
              <a:gd name="adj" fmla="val 2391"/>
            </a:avLst>
          </a:prstGeom>
          <a:gradFill>
            <a:gsLst>
              <a:gs pos="100000">
                <a:srgbClr val="393F74">
                  <a:lumMod val="65000"/>
                </a:srgbClr>
              </a:gs>
              <a:gs pos="0">
                <a:srgbClr val="393F74">
                  <a:lumMod val="45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innerShdw blurRad="850900">
              <a:schemeClr val="tx1">
                <a:lumMod val="85000"/>
                <a:lumOff val="15000"/>
                <a:alpha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50" y="638545"/>
            <a:ext cx="11604513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47436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8" y="1725047"/>
            <a:ext cx="11591924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956" y="6561138"/>
            <a:ext cx="576006" cy="247436"/>
          </a:xfrm>
        </p:spPr>
        <p:txBody>
          <a:bodyPr/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0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/>
              <a:t>#</a:t>
            </a:r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147638" y="149666"/>
            <a:ext cx="1899865" cy="25858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7CE5B"/>
              </a:gs>
              <a:gs pos="100000">
                <a:srgbClr val="F1273F"/>
              </a:gs>
            </a:gsLst>
            <a:lin ang="2700000" scaled="1"/>
          </a:gradFill>
          <a:ln w="254000">
            <a:noFill/>
          </a:ln>
          <a:effectLst>
            <a:outerShdw blurRad="381000" dist="2413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lnSpc>
                <a:spcPct val="100000"/>
              </a:lnSpc>
              <a:defRPr lang="ko-KR" altLang="en-US" sz="1800" b="1" kern="1200" spc="-6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SUBTITLES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89706" y="149666"/>
            <a:ext cx="5795969" cy="258588"/>
          </a:xfrm>
          <a:effectLst/>
        </p:spPr>
        <p:txBody>
          <a:bodyPr/>
          <a:lstStyle>
            <a:lvl1pPr algn="l">
              <a:defRPr sz="11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736203" y="6699932"/>
            <a:ext cx="8205107" cy="0"/>
          </a:xfrm>
          <a:prstGeom prst="line">
            <a:avLst/>
          </a:prstGeom>
          <a:ln w="9525">
            <a:solidFill>
              <a:schemeClr val="bg1">
                <a:alpha val="46000"/>
              </a:schemeClr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gradFill>
          <a:gsLst>
            <a:gs pos="100000">
              <a:srgbClr val="364388"/>
            </a:gs>
            <a:gs pos="0">
              <a:srgbClr val="393F74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744077-7C0D-4628-8BAF-52EE6649BFD4}"/>
              </a:ext>
            </a:extLst>
          </p:cNvPr>
          <p:cNvGrpSpPr/>
          <p:nvPr userDrawn="1"/>
        </p:nvGrpSpPr>
        <p:grpSpPr>
          <a:xfrm>
            <a:off x="292100" y="-2367487"/>
            <a:ext cx="11592974" cy="11592974"/>
            <a:chOff x="292100" y="-2367487"/>
            <a:chExt cx="11592974" cy="1159297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14E9E6-3380-4BFD-92B8-74BE09B85AE1}"/>
                </a:ext>
              </a:extLst>
            </p:cNvPr>
            <p:cNvSpPr/>
            <p:nvPr userDrawn="1"/>
          </p:nvSpPr>
          <p:spPr>
            <a:xfrm>
              <a:off x="1067363" y="161843"/>
              <a:ext cx="5021224" cy="5021224"/>
            </a:xfrm>
            <a:prstGeom prst="ellipse">
              <a:avLst/>
            </a:prstGeom>
            <a:gradFill>
              <a:gsLst>
                <a:gs pos="0">
                  <a:srgbClr val="393F74"/>
                </a:gs>
                <a:gs pos="100000">
                  <a:srgbClr val="364388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A931E63-E17B-44CD-BC7E-F93B5D17F759}"/>
                </a:ext>
              </a:extLst>
            </p:cNvPr>
            <p:cNvSpPr/>
            <p:nvPr userDrawn="1"/>
          </p:nvSpPr>
          <p:spPr>
            <a:xfrm>
              <a:off x="292100" y="-2367487"/>
              <a:ext cx="11592974" cy="115929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7931FA-D16E-4CF6-BB3D-F5E77199D81A}"/>
              </a:ext>
            </a:extLst>
          </p:cNvPr>
          <p:cNvGrpSpPr/>
          <p:nvPr userDrawn="1"/>
        </p:nvGrpSpPr>
        <p:grpSpPr>
          <a:xfrm>
            <a:off x="1364343" y="-1293760"/>
            <a:ext cx="9463314" cy="9463314"/>
            <a:chOff x="1364343" y="-1293760"/>
            <a:chExt cx="9463314" cy="946331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C3D64F-C95C-4395-836B-7441E4C81460}"/>
                </a:ext>
              </a:extLst>
            </p:cNvPr>
            <p:cNvSpPr/>
            <p:nvPr userDrawn="1"/>
          </p:nvSpPr>
          <p:spPr>
            <a:xfrm>
              <a:off x="1364343" y="-1293760"/>
              <a:ext cx="9463314" cy="9463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148BB64-366A-4F10-89DA-E1C84EBDD50E}"/>
                </a:ext>
              </a:extLst>
            </p:cNvPr>
            <p:cNvSpPr/>
            <p:nvPr userDrawn="1"/>
          </p:nvSpPr>
          <p:spPr>
            <a:xfrm>
              <a:off x="4823961" y="531898"/>
              <a:ext cx="5368999" cy="5368999"/>
            </a:xfrm>
            <a:prstGeom prst="ellipse">
              <a:avLst/>
            </a:prstGeom>
            <a:gradFill>
              <a:gsLst>
                <a:gs pos="0">
                  <a:srgbClr val="ED4959"/>
                </a:gs>
                <a:gs pos="100000">
                  <a:srgbClr val="F1273F"/>
                </a:gs>
              </a:gsLst>
              <a:lin ang="2700000" scaled="1"/>
            </a:gradFill>
            <a:ln w="254000">
              <a:noFill/>
            </a:ln>
            <a:effectLst>
              <a:outerShdw blurRad="381000" dist="508000" dir="2700000" algn="tl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D277DA-57E5-4139-8265-0C459B8B27BC}"/>
              </a:ext>
            </a:extLst>
          </p:cNvPr>
          <p:cNvGrpSpPr/>
          <p:nvPr userDrawn="1"/>
        </p:nvGrpSpPr>
        <p:grpSpPr>
          <a:xfrm>
            <a:off x="2784217" y="161843"/>
            <a:ext cx="6623566" cy="6623566"/>
            <a:chOff x="2784217" y="23370"/>
            <a:chExt cx="6623566" cy="6623566"/>
          </a:xfrm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2566241E-F726-4DB5-B5DA-AFC1C8DA80F9}"/>
                </a:ext>
              </a:extLst>
            </p:cNvPr>
            <p:cNvSpPr/>
            <p:nvPr/>
          </p:nvSpPr>
          <p:spPr>
            <a:xfrm>
              <a:off x="2784217" y="23370"/>
              <a:ext cx="6623566" cy="6623566"/>
            </a:xfrm>
            <a:prstGeom prst="parallelogram">
              <a:avLst>
                <a:gd name="adj" fmla="val 94798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D3E88F-9E64-4F35-AF0E-4FFBC0848540}"/>
                </a:ext>
              </a:extLst>
            </p:cNvPr>
            <p:cNvSpPr/>
            <p:nvPr/>
          </p:nvSpPr>
          <p:spPr>
            <a:xfrm>
              <a:off x="3355678" y="3299424"/>
              <a:ext cx="2888205" cy="2888205"/>
            </a:xfrm>
            <a:prstGeom prst="ellipse">
              <a:avLst/>
            </a:prstGeom>
            <a:gradFill>
              <a:gsLst>
                <a:gs pos="0">
                  <a:srgbClr val="F5C229"/>
                </a:gs>
                <a:gs pos="100000">
                  <a:srgbClr val="F7CE5B"/>
                </a:gs>
              </a:gsLst>
              <a:lin ang="2700000" scaled="1"/>
            </a:gradFill>
            <a:ln w="254000">
              <a:noFill/>
            </a:ln>
            <a:effectLst>
              <a:outerShdw blurRad="241300" dist="1778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noFill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F6343E-7D04-4900-A0B0-C3BB239DF313}"/>
              </a:ext>
            </a:extLst>
          </p:cNvPr>
          <p:cNvCxnSpPr>
            <a:cxnSpLocks/>
          </p:cNvCxnSpPr>
          <p:nvPr userDrawn="1"/>
        </p:nvCxnSpPr>
        <p:spPr>
          <a:xfrm>
            <a:off x="-304800" y="3429000"/>
            <a:ext cx="3183731" cy="0"/>
          </a:xfrm>
          <a:prstGeom prst="line">
            <a:avLst/>
          </a:prstGeom>
          <a:ln>
            <a:solidFill>
              <a:schemeClr val="bg1">
                <a:lumMod val="85000"/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75D823-08C1-4E4A-AB1A-0A44CC7233D0}"/>
              </a:ext>
            </a:extLst>
          </p:cNvPr>
          <p:cNvCxnSpPr>
            <a:cxnSpLocks/>
          </p:cNvCxnSpPr>
          <p:nvPr userDrawn="1"/>
        </p:nvCxnSpPr>
        <p:spPr>
          <a:xfrm>
            <a:off x="9310688" y="3429000"/>
            <a:ext cx="3186112" cy="0"/>
          </a:xfrm>
          <a:prstGeom prst="line">
            <a:avLst/>
          </a:prstGeom>
          <a:ln>
            <a:solidFill>
              <a:schemeClr val="bg1">
                <a:lumMod val="85000"/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CF9293D-D0A3-441C-8FBA-D35FB58EEB72}"/>
              </a:ext>
            </a:extLst>
          </p:cNvPr>
          <p:cNvSpPr/>
          <p:nvPr userDrawn="1"/>
        </p:nvSpPr>
        <p:spPr>
          <a:xfrm>
            <a:off x="0" y="-32180"/>
            <a:ext cx="12192000" cy="6890180"/>
          </a:xfrm>
          <a:custGeom>
            <a:avLst/>
            <a:gdLst>
              <a:gd name="connsiteX0" fmla="*/ 3975553 w 12199820"/>
              <a:gd name="connsiteY0" fmla="*/ 1091723 h 6890179"/>
              <a:gd name="connsiteX1" fmla="*/ 3726950 w 12199820"/>
              <a:gd name="connsiteY1" fmla="*/ 1340326 h 6890179"/>
              <a:gd name="connsiteX2" fmla="*/ 3726950 w 12199820"/>
              <a:gd name="connsiteY2" fmla="*/ 5582034 h 6890179"/>
              <a:gd name="connsiteX3" fmla="*/ 3975553 w 12199820"/>
              <a:gd name="connsiteY3" fmla="*/ 5830637 h 6890179"/>
              <a:gd name="connsiteX4" fmla="*/ 8217261 w 12199820"/>
              <a:gd name="connsiteY4" fmla="*/ 5830637 h 6890179"/>
              <a:gd name="connsiteX5" fmla="*/ 8465864 w 12199820"/>
              <a:gd name="connsiteY5" fmla="*/ 5582034 h 6890179"/>
              <a:gd name="connsiteX6" fmla="*/ 8465864 w 12199820"/>
              <a:gd name="connsiteY6" fmla="*/ 1340326 h 6890179"/>
              <a:gd name="connsiteX7" fmla="*/ 8217261 w 12199820"/>
              <a:gd name="connsiteY7" fmla="*/ 1091723 h 6890179"/>
              <a:gd name="connsiteX8" fmla="*/ 0 w 12199820"/>
              <a:gd name="connsiteY8" fmla="*/ 0 h 6890179"/>
              <a:gd name="connsiteX9" fmla="*/ 12199820 w 12199820"/>
              <a:gd name="connsiteY9" fmla="*/ 0 h 6890179"/>
              <a:gd name="connsiteX10" fmla="*/ 12199820 w 12199820"/>
              <a:gd name="connsiteY10" fmla="*/ 6890179 h 6890179"/>
              <a:gd name="connsiteX11" fmla="*/ 0 w 12199820"/>
              <a:gd name="connsiteY11" fmla="*/ 6890179 h 689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9820" h="6890179">
                <a:moveTo>
                  <a:pt x="3975553" y="1091723"/>
                </a:moveTo>
                <a:cubicBezTo>
                  <a:pt x="3838253" y="1091723"/>
                  <a:pt x="3726950" y="1203026"/>
                  <a:pt x="3726950" y="1340326"/>
                </a:cubicBezTo>
                <a:lnTo>
                  <a:pt x="3726950" y="5582034"/>
                </a:lnTo>
                <a:cubicBezTo>
                  <a:pt x="3726950" y="5719334"/>
                  <a:pt x="3838253" y="5830637"/>
                  <a:pt x="3975553" y="5830637"/>
                </a:cubicBezTo>
                <a:lnTo>
                  <a:pt x="8217261" y="5830637"/>
                </a:lnTo>
                <a:cubicBezTo>
                  <a:pt x="8354561" y="5830637"/>
                  <a:pt x="8465864" y="5719334"/>
                  <a:pt x="8465864" y="5582034"/>
                </a:cubicBezTo>
                <a:lnTo>
                  <a:pt x="8465864" y="1340326"/>
                </a:lnTo>
                <a:cubicBezTo>
                  <a:pt x="8465864" y="1203026"/>
                  <a:pt x="8354561" y="1091723"/>
                  <a:pt x="8217261" y="1091723"/>
                </a:cubicBezTo>
                <a:close/>
                <a:moveTo>
                  <a:pt x="0" y="0"/>
                </a:moveTo>
                <a:lnTo>
                  <a:pt x="12199820" y="0"/>
                </a:lnTo>
                <a:lnTo>
                  <a:pt x="12199820" y="6890179"/>
                </a:lnTo>
                <a:lnTo>
                  <a:pt x="0" y="6890179"/>
                </a:lnTo>
                <a:close/>
              </a:path>
            </a:pathLst>
          </a:custGeom>
          <a:gradFill>
            <a:gsLst>
              <a:gs pos="100000">
                <a:srgbClr val="393F74">
                  <a:lumMod val="65000"/>
                </a:srgbClr>
              </a:gs>
              <a:gs pos="0">
                <a:srgbClr val="393F74">
                  <a:lumMod val="45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98500" sx="96000" sy="96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4505" y="4673600"/>
            <a:ext cx="5367610" cy="616588"/>
          </a:xfrm>
          <a:prstGeom prst="roundRect">
            <a:avLst>
              <a:gd name="adj" fmla="val 15167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100000" t="100000"/>
            </a:path>
          </a:gradFill>
          <a:ln w="3175">
            <a:noFill/>
          </a:ln>
          <a:effectLst>
            <a:outerShdw blurRad="381000" dist="266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6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393F7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END OF DOCUMENT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6077388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8909" y="1851651"/>
            <a:ext cx="6161385" cy="1466852"/>
          </a:xfrm>
          <a:noFill/>
          <a:ln w="3175">
            <a:noFill/>
          </a:ln>
          <a:effectLst>
            <a:outerShdw blurRad="368300" dist="292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13800" b="0" dirty="0">
                <a:ln w="3175"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THANK</a:t>
            </a:r>
            <a:br>
              <a:rPr lang="en-US" altLang="ko-KR" dirty="0"/>
            </a:br>
            <a:r>
              <a:rPr lang="en-US" altLang="ko-KR" dirty="0"/>
              <a:t>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7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64388"/>
            </a:gs>
            <a:gs pos="0">
              <a:srgbClr val="393F7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E1F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ED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364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9605098" y="-809625"/>
            <a:ext cx="304800" cy="304800"/>
          </a:xfrm>
          <a:prstGeom prst="rect">
            <a:avLst/>
          </a:prstGeom>
          <a:solidFill>
            <a:srgbClr val="E8E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22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58B7AC-EDC4-43DF-BCCE-68DE6FB02A2E}"/>
              </a:ext>
            </a:extLst>
          </p:cNvPr>
          <p:cNvSpPr/>
          <p:nvPr userDrawn="1"/>
        </p:nvSpPr>
        <p:spPr>
          <a:xfrm>
            <a:off x="9238818" y="-809625"/>
            <a:ext cx="304800" cy="304800"/>
          </a:xfrm>
          <a:prstGeom prst="rect">
            <a:avLst/>
          </a:prstGeom>
          <a:solidFill>
            <a:srgbClr val="F5C2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8D7BFC-1676-4323-948C-4806CE9C2FCF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393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47E41E-D03B-4DF9-B3A5-3B7A97BFC3C2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E56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6CE264-D268-4C38-91E4-FB82076D5CAA}"/>
              </a:ext>
            </a:extLst>
          </p:cNvPr>
          <p:cNvSpPr/>
          <p:nvPr userDrawn="1"/>
        </p:nvSpPr>
        <p:spPr>
          <a:xfrm>
            <a:off x="9238818" y="-452438"/>
            <a:ext cx="304800" cy="304800"/>
          </a:xfrm>
          <a:prstGeom prst="rect">
            <a:avLst/>
          </a:prstGeom>
          <a:solidFill>
            <a:srgbClr val="F7C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A64DD-433E-4B62-871C-F9D6135A9B02}"/>
              </a:ext>
            </a:extLst>
          </p:cNvPr>
          <p:cNvSpPr/>
          <p:nvPr userDrawn="1"/>
        </p:nvSpPr>
        <p:spPr>
          <a:xfrm>
            <a:off x="9605098" y="-45243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2" r:id="rId3"/>
    <p:sldLayoutId id="2147483654" r:id="rId4"/>
    <p:sldLayoutId id="2147483656" r:id="rId5"/>
    <p:sldLayoutId id="2147483658" r:id="rId6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1C9ECF7D-8BD2-49E5-97F6-037C5C42A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프로그래밍</a:t>
            </a:r>
            <a:endParaRPr lang="en-US" altLang="ko-KR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BFDFE7A-DC26-4039-9D8E-133646D6C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60" y="2006290"/>
            <a:ext cx="7257190" cy="1466852"/>
          </a:xfrm>
        </p:spPr>
        <p:txBody>
          <a:bodyPr/>
          <a:lstStyle/>
          <a:p>
            <a:r>
              <a:rPr lang="ko-KR" altLang="en-US" sz="6000" smtClean="0"/>
              <a:t>학교간 플러스 교육</a:t>
            </a:r>
            <a:endParaRPr lang="ko-KR" altLang="en-US" sz="6000" dirty="0"/>
          </a:p>
        </p:txBody>
      </p:sp>
      <p:sp>
        <p:nvSpPr>
          <p:cNvPr id="4" name="텍스트 개체 틀 3"/>
          <p:cNvSpPr txBox="1">
            <a:spLocks/>
          </p:cNvSpPr>
          <p:nvPr/>
        </p:nvSpPr>
        <p:spPr>
          <a:xfrm>
            <a:off x="1299622" y="4978399"/>
            <a:ext cx="4491577" cy="10329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/>
              <a:t>부산진고</a:t>
            </a:r>
            <a:r>
              <a:rPr lang="ko-KR" altLang="en-US" sz="2000" dirty="0" smtClean="0"/>
              <a:t>  </a:t>
            </a:r>
            <a:r>
              <a:rPr lang="ko-KR" altLang="en-US" sz="2000" dirty="0" err="1" smtClean="0"/>
              <a:t>임희원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발표날짜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2019 11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23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D80B7A-3947-4CA4-B689-229F5EC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총 파일 개수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96A5078-BC3A-459D-A81A-C35EC51E052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POWERPOINT TEMPLATE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976957" y="2714005"/>
            <a:ext cx="7793576" cy="1011327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파일갯수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:4+8+11+5+5+4+4+1+2+7+7+2+2=62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30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8">
            <a:extLst>
              <a:ext uri="{FF2B5EF4-FFF2-40B4-BE49-F238E27FC236}">
                <a16:creationId xmlns:a16="http://schemas.microsoft.com/office/drawing/2014/main" id="{707D1BB4-07B5-4723-8B7F-ED9831C2C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END OF DOCUMENT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5472D5-26FD-4083-95AE-94B7BAD2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9A04CB75-FDA0-499D-8E7C-CAAC5F6D9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</a:t>
            </a:r>
            <a:br>
              <a:rPr lang="en-US" altLang="ko-KR" dirty="0"/>
            </a:br>
            <a:r>
              <a:rPr lang="en-US" altLang="ko-KR" dirty="0"/>
              <a:t>YOU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9BF2F-A95A-4C7E-A776-2C3FF69656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8" y="6561138"/>
            <a:ext cx="576262" cy="247650"/>
          </a:xfrm>
        </p:spPr>
        <p:txBody>
          <a:bodyPr/>
          <a:lstStyle/>
          <a:p>
            <a:r>
              <a:rPr lang="en-US" altLang="ko-KR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5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D80B7A-3947-4CA4-B689-229F5EC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96A5078-BC3A-459D-A81A-C35EC51E052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POWERPOINT TEMPLATE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431" y="1549718"/>
            <a:ext cx="2633135" cy="50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D80B7A-3947-4CA4-B689-229F5EC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96A5078-BC3A-459D-A81A-C35EC51E052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POWERPOINT TEMPLATE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1649333"/>
            <a:ext cx="9391650" cy="2333625"/>
          </a:xfrm>
          <a:prstGeom prst="rect">
            <a:avLst/>
          </a:prstGeom>
        </p:spPr>
      </p:pic>
      <p:sp>
        <p:nvSpPr>
          <p:cNvPr id="7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299623" y="4978400"/>
            <a:ext cx="4288694" cy="62653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파일개수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82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D80B7A-3947-4CA4-B689-229F5EC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96A5078-BC3A-459D-A81A-C35EC51E052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POWERPOINT TEMPLATE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231890" y="5689600"/>
            <a:ext cx="4288694" cy="62653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파일개수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8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41" y="1649333"/>
            <a:ext cx="10518959" cy="39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9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D80B7A-3947-4CA4-B689-229F5EC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96A5078-BC3A-459D-A81A-C35EC51E052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POWERPOINT TEMPLATE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113356" y="6011334"/>
            <a:ext cx="4288694" cy="62653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파일개수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11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489" y="1649333"/>
            <a:ext cx="9605211" cy="44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D80B7A-3947-4CA4-B689-229F5EC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96A5078-BC3A-459D-A81A-C35EC51E052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POWERPOINT TEMPLATE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299623" y="4978400"/>
            <a:ext cx="4288694" cy="62653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파일개수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5+5+4+4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4" y="1807361"/>
            <a:ext cx="10777096" cy="29133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704" y="1797209"/>
            <a:ext cx="7477125" cy="1466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562" y="3127965"/>
            <a:ext cx="7458075" cy="14954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3439" y="1825625"/>
            <a:ext cx="7381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D80B7A-3947-4CA4-B689-229F5EC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96A5078-BC3A-459D-A81A-C35EC51E052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POWERPOINT TEMPLATE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299623" y="4978400"/>
            <a:ext cx="4288694" cy="62653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파일개수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1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11" y="2166637"/>
            <a:ext cx="10759089" cy="14665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775" y="2928937"/>
            <a:ext cx="74104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D80B7A-3947-4CA4-B689-229F5EC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96A5078-BC3A-459D-A81A-C35EC51E052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POWERPOINT TEMPLATE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299623" y="4978400"/>
            <a:ext cx="4288694" cy="62653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파일개수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2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876955"/>
            <a:ext cx="10410690" cy="17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D80B7A-3947-4CA4-B689-229F5EC3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94" y="584101"/>
            <a:ext cx="10515602" cy="567808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9</a:t>
            </a:r>
            <a:r>
              <a:rPr lang="ko-KR" altLang="en-US" dirty="0" smtClean="0"/>
              <a:t>일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96A5078-BC3A-459D-A81A-C35EC51E052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POWERPOINT TEMPLATE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214957" y="5389473"/>
            <a:ext cx="4288694" cy="62653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파일개수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7+2+2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08934" cy="35069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012" y="2905125"/>
            <a:ext cx="7419975" cy="104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426" y="3644643"/>
            <a:ext cx="74104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8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6379</TotalTime>
  <Words>109</Words>
  <Application>Microsoft Office PowerPoint</Application>
  <PresentationFormat>와이드스크린</PresentationFormat>
  <Paragraphs>44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</vt:lpstr>
      <vt:lpstr>나눔스퀘어 ExtraBold</vt:lpstr>
      <vt:lpstr>맑은 고딕</vt:lpstr>
      <vt:lpstr>Arial</vt:lpstr>
      <vt:lpstr>Office 테마</vt:lpstr>
      <vt:lpstr>학교간 플러스 교육</vt:lpstr>
      <vt:lpstr>Github 저장소</vt:lpstr>
      <vt:lpstr>8월 24일</vt:lpstr>
      <vt:lpstr>9월 21일</vt:lpstr>
      <vt:lpstr>9월 28일</vt:lpstr>
      <vt:lpstr>10월 19일</vt:lpstr>
      <vt:lpstr>10월 26일</vt:lpstr>
      <vt:lpstr>11월 2일</vt:lpstr>
      <vt:lpstr>11월 9일</vt:lpstr>
      <vt:lpstr>총 파일 개수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user</cp:lastModifiedBy>
  <cp:revision>353</cp:revision>
  <dcterms:created xsi:type="dcterms:W3CDTF">2017-12-10T15:04:34Z</dcterms:created>
  <dcterms:modified xsi:type="dcterms:W3CDTF">2019-11-16T03:07:44Z</dcterms:modified>
</cp:coreProperties>
</file>