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DC11-2C09-4477-88F3-171AD88A0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Capstone project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Business opportunity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711E3-9021-4DC4-9CBF-BA971845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169509"/>
          </a:xfrm>
        </p:spPr>
        <p:txBody>
          <a:bodyPr/>
          <a:lstStyle/>
          <a:p>
            <a:pPr algn="ctr"/>
            <a:r>
              <a:rPr lang="en-US" dirty="0"/>
              <a:t>What and where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Elias Adame</a:t>
            </a:r>
          </a:p>
        </p:txBody>
      </p:sp>
    </p:spTree>
    <p:extLst>
      <p:ext uri="{BB962C8B-B14F-4D97-AF65-F5344CB8AC3E}">
        <p14:creationId xmlns:p14="http://schemas.microsoft.com/office/powerpoint/2010/main" val="206130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15DE-30BA-4F02-9957-27766F12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business is the most popular in most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E5B2-A44F-4A13-9841-CC1B1E37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select US Cities and discovered that Fast Food Restaurants are the most popular</a:t>
            </a:r>
          </a:p>
          <a:p>
            <a:r>
              <a:rPr lang="en-US" dirty="0"/>
              <a:t>Out of 92 Cities:</a:t>
            </a:r>
          </a:p>
          <a:p>
            <a:pPr lvl="1"/>
            <a:r>
              <a:rPr lang="en-US" dirty="0"/>
              <a:t>33 rank Fast Food Restaurant in their Top 10 Most Popular Venues</a:t>
            </a:r>
          </a:p>
          <a:p>
            <a:pPr lvl="1"/>
            <a:r>
              <a:rPr lang="en-US" dirty="0"/>
              <a:t>9 rank Fast Food Restaurant as their # 1 Most Popular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1C01-1C3D-4399-A1B0-C3862714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with fast food in top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07B20-4E58-4276-807E-5FD2FFEEA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10" y="1896616"/>
            <a:ext cx="6968380" cy="4142827"/>
          </a:xfrm>
        </p:spPr>
      </p:pic>
    </p:spTree>
    <p:extLst>
      <p:ext uri="{BB962C8B-B14F-4D97-AF65-F5344CB8AC3E}">
        <p14:creationId xmlns:p14="http://schemas.microsoft.com/office/powerpoint/2010/main" val="17945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00B3-E288-42CF-A8BC-C30FA585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Cities with FAST FOOD AS # 10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BC621-E1C7-4D11-9061-2848CA5C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College Station</a:t>
            </a:r>
          </a:p>
          <a:p>
            <a:r>
              <a:rPr lang="en-US" dirty="0"/>
              <a:t>Elk Grove</a:t>
            </a:r>
          </a:p>
          <a:p>
            <a:r>
              <a:rPr lang="en-US" dirty="0"/>
              <a:t>Garland</a:t>
            </a:r>
          </a:p>
          <a:p>
            <a:r>
              <a:rPr lang="en-US" dirty="0"/>
              <a:t>Kansas City</a:t>
            </a:r>
          </a:p>
          <a:p>
            <a:r>
              <a:rPr lang="en-US" dirty="0"/>
              <a:t>Miami Gardens</a:t>
            </a:r>
          </a:p>
          <a:p>
            <a:r>
              <a:rPr lang="en-US" dirty="0"/>
              <a:t>Montgomery</a:t>
            </a:r>
          </a:p>
          <a:p>
            <a:r>
              <a:rPr lang="en-US" dirty="0"/>
              <a:t>Newport News</a:t>
            </a:r>
          </a:p>
          <a:p>
            <a:r>
              <a:rPr lang="en-US" dirty="0" err="1"/>
              <a:t>Thonrton</a:t>
            </a:r>
            <a:endParaRPr lang="en-US" dirty="0"/>
          </a:p>
          <a:p>
            <a:r>
              <a:rPr lang="en-US" dirty="0"/>
              <a:t>Vancouver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9627B-E3C6-4378-8F7E-3D108A8C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62" y="1853754"/>
            <a:ext cx="6828533" cy="382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6F42-7386-4DEF-8F95-F76DBFC3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1FA9-C655-4C71-BE34-F5C2EC85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cluster cities based on similarity of popular venues</a:t>
            </a:r>
          </a:p>
          <a:p>
            <a:r>
              <a:rPr lang="en-US" dirty="0"/>
              <a:t>We get cities with Fast Food as # 10 that are in the same cluster as cities with it at # 1</a:t>
            </a:r>
          </a:p>
          <a:p>
            <a:r>
              <a:rPr lang="en-US" dirty="0"/>
              <a:t>This reduces the number of possible cities to:</a:t>
            </a:r>
          </a:p>
          <a:p>
            <a:pPr lvl="1"/>
            <a:r>
              <a:rPr lang="en-US" dirty="0"/>
              <a:t>College Station</a:t>
            </a:r>
          </a:p>
          <a:p>
            <a:pPr lvl="1"/>
            <a:r>
              <a:rPr lang="en-US" dirty="0"/>
              <a:t>Thornton</a:t>
            </a:r>
          </a:p>
          <a:p>
            <a:pPr lvl="1"/>
            <a:r>
              <a:rPr lang="en-US" dirty="0"/>
              <a:t>Kansas City</a:t>
            </a:r>
          </a:p>
          <a:p>
            <a:pPr lvl="1"/>
            <a:r>
              <a:rPr lang="en-US" dirty="0"/>
              <a:t>Newport News</a:t>
            </a:r>
          </a:p>
          <a:p>
            <a:pPr lvl="1"/>
            <a:r>
              <a:rPr lang="en-US" dirty="0"/>
              <a:t>Vancouver</a:t>
            </a:r>
          </a:p>
          <a:p>
            <a:pPr lvl="1"/>
            <a:r>
              <a:rPr lang="en-US" dirty="0"/>
              <a:t>Montgomery</a:t>
            </a:r>
          </a:p>
        </p:txBody>
      </p:sp>
    </p:spTree>
    <p:extLst>
      <p:ext uri="{BB962C8B-B14F-4D97-AF65-F5344CB8AC3E}">
        <p14:creationId xmlns:p14="http://schemas.microsoft.com/office/powerpoint/2010/main" val="400072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A60F-12AD-40CC-9124-6264CF41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winning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D26-EEB2-481F-9BDF-FAEFD215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analyze the last 6 possible cities to decide on a final one</a:t>
            </a:r>
          </a:p>
          <a:p>
            <a:r>
              <a:rPr lang="en-US" dirty="0"/>
              <a:t>When looking at these cities Top 10 Venues, we identified that five of these cities had Venues that are Fast Food competition in their Top 5 Venues.</a:t>
            </a:r>
          </a:p>
          <a:p>
            <a:r>
              <a:rPr lang="en-US" dirty="0"/>
              <a:t>Thus, we choose Montgomery, AL as the most suitable city for a new business venture with the most </a:t>
            </a:r>
            <a:r>
              <a:rPr lang="en-US"/>
              <a:t>growth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521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</TotalTime>
  <Words>213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Capstone project  Business opportunity</vt:lpstr>
      <vt:lpstr>What business is the most popular in most cities?</vt:lpstr>
      <vt:lpstr>Cities with fast food in top 10</vt:lpstr>
      <vt:lpstr>Cities with FAST FOOD AS # 10</vt:lpstr>
      <vt:lpstr>Clustering cities</vt:lpstr>
      <vt:lpstr>Choosing the winning 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opportunity</dc:title>
  <dc:creator>Elias Adame</dc:creator>
  <cp:lastModifiedBy>Elias Adame</cp:lastModifiedBy>
  <cp:revision>3</cp:revision>
  <dcterms:created xsi:type="dcterms:W3CDTF">2021-03-02T18:26:24Z</dcterms:created>
  <dcterms:modified xsi:type="dcterms:W3CDTF">2021-03-02T18:43:30Z</dcterms:modified>
</cp:coreProperties>
</file>