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81F69-3CE9-3E0A-A05B-7D8AD15811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1D4098-09F4-668F-F9EA-D36253DE37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B1D92A-7CAA-BBDB-1C46-F918A2901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DD505-E694-4C23-8402-9C491DB3C5BA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ED31B1-88A2-B8F3-0865-D904EC594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0202E-D5C0-65D3-A556-C4F20118A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E4A1B-F78A-45D4-90CB-DF7C66375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049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9740B-032E-C987-0B9D-FC7FCD7DB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C6C471-9824-645F-F291-C0D1683DF8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7DFE0-29F9-4DB5-3CC1-C5E1EC9F0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DD505-E694-4C23-8402-9C491DB3C5BA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2F9C7-1529-E820-43E1-A736966E1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54AA95-B3A3-5FE9-8F2A-01EC6E70E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E4A1B-F78A-45D4-90CB-DF7C66375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554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C4E02D-8B61-5E27-0B21-5838B8A2FA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E9898D-2ABC-BD26-F0C0-35244118C0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996A6-FCB6-50FC-BC48-7924E67D5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DD505-E694-4C23-8402-9C491DB3C5BA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3E8A3-3C32-3CB0-2CC2-AF79133EB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FA881F-6B78-3FFC-8482-6299D1EE2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E4A1B-F78A-45D4-90CB-DF7C66375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266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1659E-3D14-90B3-4E64-90E651A52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9A762-D51D-EF22-C6E1-025085AD7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DD0CF-6436-51C6-F953-727EAE97C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DD505-E694-4C23-8402-9C491DB3C5BA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CA03F-EAE4-C256-930B-FC4253599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16149-7AC3-5B65-3358-58A10BB01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E4A1B-F78A-45D4-90CB-DF7C66375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569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AA433-6EAD-57CD-0A9D-F83783EF7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AD06C0-41AE-A830-0748-A460DEE521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F72C3-153B-0A25-ABB2-772EC4EB7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DD505-E694-4C23-8402-9C491DB3C5BA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D37E48-0B5E-77F4-D8BA-2B6FBEF56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1F921-0003-7ADD-8F32-C4217B8C6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E4A1B-F78A-45D4-90CB-DF7C66375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172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ECA98-7A0D-482B-1E39-EFBB399BB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4AB8C-EA53-9079-7DD3-141BC0292D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5E1E73-5D25-6301-A795-79664932F8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B82D11-EBC6-A1BA-7CDE-6B3281812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DD505-E694-4C23-8402-9C491DB3C5BA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94D0B6-FFB8-B77E-98A2-7D8BEEDB4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46FEC4-5D15-3D3E-1F3B-421AE7F18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E4A1B-F78A-45D4-90CB-DF7C66375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825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10434-13EA-050E-58F1-5BEED5F66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12B8E4-C2F8-1F2C-FBB8-CA59C7B47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985939-C90A-5878-2BC5-B1A72A4D01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AF7002-CBB5-3EE9-4FA8-C90D20389C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BEA764-3E63-F6F9-AFE7-621912E09D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FA036D-471F-8E85-B248-4E0CC641B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DD505-E694-4C23-8402-9C491DB3C5BA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ECB1AE-D85F-66B6-214C-3A907815D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BC4824-ACAA-86C9-C8E9-B63031885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E4A1B-F78A-45D4-90CB-DF7C66375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148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516A4-5326-0F8B-56AE-1CC6799AC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42375C-DDBA-C7AD-3BA9-DA44433DE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DD505-E694-4C23-8402-9C491DB3C5BA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C66721-3911-F6BC-8CB5-B0876358B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45E933-30F5-BF2D-78A4-39178E9DB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E4A1B-F78A-45D4-90CB-DF7C66375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152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E8248D-0823-E7CF-CEE8-A50A3B5D1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DD505-E694-4C23-8402-9C491DB3C5BA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63280F-E787-AAB3-FF42-A97E57F59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2B0F4B-BEA1-10D6-2089-F2891004B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E4A1B-F78A-45D4-90CB-DF7C66375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113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03D4D-74BD-C257-F854-8CC0CCCFD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DFE91-80B3-3ACC-2A4F-02084BE52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E6C4F4-5F0E-9231-1EE1-2CAF8D264B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3DA6DA-F50C-91A0-3E83-2F0E5D7A4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DD505-E694-4C23-8402-9C491DB3C5BA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3D2F42-0345-3CBD-5EB9-ED8D80DE4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1437E3-4E86-6B2D-B87D-C4277127B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E4A1B-F78A-45D4-90CB-DF7C66375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359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CB251-CAE5-E30E-43BE-1E63EB20C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DDFE1D-2FB9-329B-6E5B-99914F956D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052443-E54A-6F5B-F433-CBF56CE3AE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AC6219-864C-A0C5-5AC3-38BCF0934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DD505-E694-4C23-8402-9C491DB3C5BA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4102D3-8115-609B-A96C-D4D0EC10C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47E291-50D3-D86C-95CD-D794C0818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E4A1B-F78A-45D4-90CB-DF7C66375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148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F2DA7A-F93F-BD71-BEAD-6B11A4E63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4C3EA2-07D4-6944-03AC-0765190D7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4ED53-E8FB-D413-7F27-48B237433B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DD505-E694-4C23-8402-9C491DB3C5BA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72F78B-C3CD-C549-F9D2-3F644C6C81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6B7056-2497-0F05-2677-CEB562B550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E4A1B-F78A-45D4-90CB-DF7C66375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914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1226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Erik Aadalen</dc:creator>
  <cp:lastModifiedBy>Erik K Aadalen</cp:lastModifiedBy>
  <cp:revision>3</cp:revision>
  <dcterms:created xsi:type="dcterms:W3CDTF">2024-07-23T21:59:49Z</dcterms:created>
  <dcterms:modified xsi:type="dcterms:W3CDTF">2024-08-06T02:06:49Z</dcterms:modified>
</cp:coreProperties>
</file>