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1F69-3CE9-3E0A-A05B-7D8AD158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4098-09F4-668F-F9EA-D36253DE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D92A-7CAA-BBDB-1C46-F918A290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31B1-88A2-B8F3-0865-D904EC59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202E-D5C0-65D3-A556-C4F20118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740B-032E-C987-0B9D-FC7FCD7D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C471-9824-645F-F291-C0D1683D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DFE0-29F9-4DB5-3CC1-C5E1EC9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F9C7-1529-E820-43E1-A736966E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AA95-B3A3-5FE9-8F2A-01EC6E70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4E02D-8B61-5E27-0B21-5838B8A2F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898D-2ABC-BD26-F0C0-35244118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96A6-FCB6-50FC-BC48-7924E67D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E8A3-3C32-3CB0-2CC2-AF79133E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881F-6B78-3FFC-8482-6299D1EE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659E-3D14-90B3-4E64-90E651A5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A762-D51D-EF22-C6E1-025085AD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D0CF-6436-51C6-F953-727EAE97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A03F-EAE4-C256-930B-FC425359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6149-7AC3-5B65-3358-58A10BB0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433-6EAD-57CD-0A9D-F83783E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06C0-41AE-A830-0748-A460DEE5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72C3-153B-0A25-ABB2-772EC4EB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7E48-0B5E-77F4-D8BA-2B6FBEF5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F921-0003-7ADD-8F32-C4217B8C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CA98-7A0D-482B-1E39-EFBB399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AB8C-EA53-9079-7DD3-141BC0292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E1E73-5D25-6301-A795-79664932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82D11-EBC6-A1BA-7CDE-6B328181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D0B6-FFB8-B77E-98A2-7D8BEED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FEC4-5D15-3D3E-1F3B-421AE7F1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434-13EA-050E-58F1-5BEED5F6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B8E4-C2F8-1F2C-FBB8-CA59C7B4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5939-C90A-5878-2BC5-B1A72A4D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7002-CBB5-3EE9-4FA8-C90D20389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EA764-3E63-F6F9-AFE7-621912E0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A036D-471F-8E85-B248-4E0CC641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CB1AE-D85F-66B6-214C-3A907815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4824-ACAA-86C9-C8E9-B630318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16A4-5326-0F8B-56AE-1CC6799A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375C-DDBA-C7AD-3BA9-DA44433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66721-3911-F6BC-8CB5-B0876358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5E933-30F5-BF2D-78A4-39178E9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8248D-0823-E7CF-CEE8-A50A3B5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280F-E787-AAB3-FF42-A97E57F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B0F4B-BEA1-10D6-2089-F289100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D4D-74BD-C257-F854-8CC0CCCF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FE91-80B3-3ACC-2A4F-02084BE5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C4F4-5F0E-9231-1EE1-2CAF8D26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A6DA-F50C-91A0-3E83-2F0E5D7A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2F42-0345-3CBD-5EB9-ED8D80DE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437E3-4E86-6B2D-B87D-C4277127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B251-CAE5-E30E-43BE-1E63EB2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DFE1D-2FB9-329B-6E5B-99914F956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52443-E54A-6F5B-F433-CBF56CE3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C6219-864C-A0C5-5AC3-38BCF093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02D3-8115-609B-A96C-D4D0EC10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E291-50D3-D86C-95CD-D794C081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2DA7A-F93F-BD71-BEAD-6B11A4E6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3EA2-07D4-6944-03AC-0765190D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ED53-E8FB-D413-7F27-48B23743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F78B-C3CD-C549-F9D2-3F644C6C8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7056-2497-0F05-2677-CEB562B5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5EF810-0329-CFE3-2586-EBCA103E402C}"/>
              </a:ext>
            </a:extLst>
          </p:cNvPr>
          <p:cNvSpPr txBox="1"/>
          <p:nvPr/>
        </p:nvSpPr>
        <p:spPr>
          <a:xfrm>
            <a:off x="5312664" y="539497"/>
            <a:ext cx="26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Crime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35A23-2413-93E2-7263-BC0EBC6B42E3}"/>
              </a:ext>
            </a:extLst>
          </p:cNvPr>
          <p:cNvSpPr txBox="1"/>
          <p:nvPr/>
        </p:nvSpPr>
        <p:spPr>
          <a:xfrm>
            <a:off x="816076" y="1641987"/>
            <a:ext cx="10087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Workflow: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User enters new address that they are moving to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Get longitude and latitude (L&amp;L) of new address from Google Maps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Create new embedded google map that is 0.5 mile by 0.5 mile and centered around the new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Use binary search to find the closest L&amp;Ls to the target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Find closest value, then compare to new address L&amp;L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If it’s within 0.5 mile of both L&amp;L, add it to return object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If not, end binary search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Return all results with an L&amp;L less than or equal to 0.5 mile away from new address L&amp;L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Change radius of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Display dots of incidents on map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Describe details about the crimes committed at each location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Free</a:t>
            </a:r>
          </a:p>
          <a:p>
            <a:r>
              <a:rPr lang="en-US" dirty="0">
                <a:highlight>
                  <a:srgbClr val="00FF00"/>
                </a:highlight>
              </a:rPr>
              <a:t>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E6CE72-88A2-614F-1E68-3FD75930CF6F}"/>
              </a:ext>
            </a:extLst>
          </p:cNvPr>
          <p:cNvSpPr txBox="1"/>
          <p:nvPr/>
        </p:nvSpPr>
        <p:spPr>
          <a:xfrm>
            <a:off x="8012405" y="2600010"/>
            <a:ext cx="27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New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4246D-1656-12C2-33D1-513EB537EB61}"/>
              </a:ext>
            </a:extLst>
          </p:cNvPr>
          <p:cNvSpPr/>
          <p:nvPr/>
        </p:nvSpPr>
        <p:spPr>
          <a:xfrm>
            <a:off x="8012405" y="3059668"/>
            <a:ext cx="201561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07888-D160-8749-5B71-591D558F04BD}"/>
              </a:ext>
            </a:extLst>
          </p:cNvPr>
          <p:cNvSpPr txBox="1"/>
          <p:nvPr/>
        </p:nvSpPr>
        <p:spPr>
          <a:xfrm>
            <a:off x="1554480" y="2627442"/>
            <a:ext cx="3977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there’s crime near the place you’re considering moving into, you’d probably want to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8095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7DA58A-7708-4885-5AFB-E4B50A1A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30" y="1688550"/>
            <a:ext cx="7033294" cy="4648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206C1-87EC-0899-A195-0DFC834A0C6E}"/>
              </a:ext>
            </a:extLst>
          </p:cNvPr>
          <p:cNvSpPr txBox="1"/>
          <p:nvPr/>
        </p:nvSpPr>
        <p:spPr>
          <a:xfrm>
            <a:off x="4551942" y="1267910"/>
            <a:ext cx="308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 results of new 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9EA2AA-A746-3C0B-0F83-871204FE0890}"/>
              </a:ext>
            </a:extLst>
          </p:cNvPr>
          <p:cNvSpPr/>
          <p:nvPr/>
        </p:nvSpPr>
        <p:spPr>
          <a:xfrm>
            <a:off x="5781367" y="3836026"/>
            <a:ext cx="127819" cy="117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Aadalen</dc:creator>
  <cp:lastModifiedBy>Erik K Aadalen</cp:lastModifiedBy>
  <cp:revision>3</cp:revision>
  <dcterms:created xsi:type="dcterms:W3CDTF">2024-07-23T21:59:49Z</dcterms:created>
  <dcterms:modified xsi:type="dcterms:W3CDTF">2024-07-26T02:59:22Z</dcterms:modified>
</cp:coreProperties>
</file>