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F810-0329-CFE3-2586-EBCA103E402C}"/>
              </a:ext>
            </a:extLst>
          </p:cNvPr>
          <p:cNvSpPr txBox="1"/>
          <p:nvPr/>
        </p:nvSpPr>
        <p:spPr>
          <a:xfrm>
            <a:off x="5312664" y="539497"/>
            <a:ext cx="26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Crime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5A23-2413-93E2-7263-BC0EBC6B42E3}"/>
              </a:ext>
            </a:extLst>
          </p:cNvPr>
          <p:cNvSpPr txBox="1"/>
          <p:nvPr/>
        </p:nvSpPr>
        <p:spPr>
          <a:xfrm>
            <a:off x="816076" y="1641987"/>
            <a:ext cx="10087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User enters new address that they are moving to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Get longitude and latitude (L&amp;L) of new address from Google Maps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new embedded google map that is 0.5 mile by 0.5 mile and centered around the new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 binary search to find the closest L&amp;L to the target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Once the closest value is found, iterate up and down in the JSON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a new array containing all of the values that are within the latitude equivalent of 0.5 miles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Return all results with an L&amp;L less than or equal to 0.5 mile away from new address L&amp;L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Change radius of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Display dots of incidents on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Describe details about the crimes committed at each location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Make clickable icons for each type of crime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Percentile for crime density compared to other addresses in Minneapolis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Free</a:t>
            </a:r>
          </a:p>
          <a:p>
            <a:r>
              <a:rPr lang="en-US" dirty="0">
                <a:highlight>
                  <a:srgbClr val="00FF00"/>
                </a:highlight>
              </a:rPr>
              <a:t>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6CE72-88A2-614F-1E68-3FD75930CF6F}"/>
              </a:ext>
            </a:extLst>
          </p:cNvPr>
          <p:cNvSpPr txBox="1"/>
          <p:nvPr/>
        </p:nvSpPr>
        <p:spPr>
          <a:xfrm>
            <a:off x="8012405" y="2600010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246D-1656-12C2-33D1-513EB537EB61}"/>
              </a:ext>
            </a:extLst>
          </p:cNvPr>
          <p:cNvSpPr/>
          <p:nvPr/>
        </p:nvSpPr>
        <p:spPr>
          <a:xfrm>
            <a:off x="8012405" y="3059668"/>
            <a:ext cx="201561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07888-D160-8749-5B71-591D558F04BD}"/>
              </a:ext>
            </a:extLst>
          </p:cNvPr>
          <p:cNvSpPr txBox="1"/>
          <p:nvPr/>
        </p:nvSpPr>
        <p:spPr>
          <a:xfrm>
            <a:off x="1554480" y="2627442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there’s crime near the place you’re considering moving into, you’d probably want to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8095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DA58A-7708-4885-5AFB-E4B50A1A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0" y="1688550"/>
            <a:ext cx="7033294" cy="464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206C1-87EC-0899-A195-0DFC834A0C6E}"/>
              </a:ext>
            </a:extLst>
          </p:cNvPr>
          <p:cNvSpPr txBox="1"/>
          <p:nvPr/>
        </p:nvSpPr>
        <p:spPr>
          <a:xfrm>
            <a:off x="4551942" y="1267910"/>
            <a:ext cx="30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results of new 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EA2AA-A746-3C0B-0F83-871204FE0890}"/>
              </a:ext>
            </a:extLst>
          </p:cNvPr>
          <p:cNvSpPr/>
          <p:nvPr/>
        </p:nvSpPr>
        <p:spPr>
          <a:xfrm>
            <a:off x="5781367" y="3836026"/>
            <a:ext cx="127819" cy="11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6</cp:revision>
  <dcterms:created xsi:type="dcterms:W3CDTF">2024-07-23T21:59:49Z</dcterms:created>
  <dcterms:modified xsi:type="dcterms:W3CDTF">2024-08-01T02:26:30Z</dcterms:modified>
</cp:coreProperties>
</file>