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B2948-C73E-46A5-BCFA-356BB8B1042F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4B06-9E79-4DAC-9070-93281CEA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6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44B06-9E79-4DAC-9070-93281CEA04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BC4F-4ECF-8335-9AE9-36C62570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11F92-7B5D-6D3B-75FD-9E3E04AB9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080A8-404C-FBE6-4AAF-7AD79AC3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232E-2A12-D626-240F-AEBE62AB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1802-D257-443D-00CB-B93FAAD5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0C0A-AC4E-0191-8176-3508D2F0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78679-64B9-ABD0-758C-B8951A442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398F-F333-0AD2-F3C9-2CD8F5B4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603C-5EAC-E2BC-E641-CD48A266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66D0-6AFD-51A9-C23D-A218C76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7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B17A5-08E2-15DE-5960-26F2DD281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410DB-F584-BDEB-6FD0-505701E3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782A3-0EA9-A2BB-C4C5-2135871F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5B30-9CD3-290B-BA64-2E76863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7D59-BA40-6F8B-4316-39B7B94E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67A1-026D-21FE-1A9D-705613FB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3ABE-A945-1D75-BFC0-960C193F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2B03-27E0-15E4-C29C-BBD8F178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7181-F2C8-98C9-C0B6-23DCD34E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78C4-0BD8-0D31-DD69-0F49ED2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7255-F48C-0581-B060-F833C221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EABB-E5D7-159B-8B5D-E93F12B1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36A0-2C67-5D3B-0338-C70EFC21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B0CD-BAE6-0C69-CA74-2EFDF0E4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34C0-2A0A-FC7E-8B26-A66235E4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7377-FCC7-DC86-C07B-BA4371CD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4467-6D83-446A-1545-3D2DE3C9F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A9AE3-6F34-253A-DFCB-74F45E95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EE6B-1F4D-175D-0BEC-A8A9E0F1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CD780-FDBE-9145-F6CC-A2E462A7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7AC7-4A2F-87C8-5EC1-8FF4C6BD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D13-9A3F-52C4-42E3-3F8C620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94CB5-C750-05AB-4F66-A890EB74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5D71A-D379-04F9-19BF-DE18392E2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3CF33-BBBD-81E1-B52F-026C46E5B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642F7-5891-35D7-0B1F-ECC5D1072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94983-626B-7E60-2EBD-E249995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0A34E-07E9-DF15-AF89-29F2AF6C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A4EAF-AF1F-DB41-1808-0E0088BA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D240-E877-C1FE-5A89-25BE2C29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9B716-7F79-204F-F607-F17F5304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E0E40-C1F1-8024-8F74-A65954FC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55026-772A-B88C-27CF-E1A9F718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0C143-50EB-ED6C-79A8-9B10A198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C2DD2-90FD-85D6-9CB5-AC33427A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87EF3-99B4-561B-852F-DFD07837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6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ABAC-DF8B-1057-5E1C-EA28B6A70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291D-6931-3039-59B6-403FE022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F086D-2BBC-B9EA-C94B-91A50E3B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0B755-8090-64FE-FF9D-E69459FF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1E18-26EA-7963-1ABE-CB99921C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F2C28-07C4-EC3C-505F-B58C4CED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D9AF-7CDA-DAE7-721C-A2CCF8B6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FF8D1-D347-0230-64A0-A052F49F7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1B15C-06CA-FDCF-A00D-9D395033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EC86-B582-3C9C-A8D1-9A5853D2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79A8-2747-435B-17D9-6921E6AE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01711-1BF0-E796-A352-851701E0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7D8F1-9C15-269F-FD2F-9FB54157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888EC-6160-26CD-DE04-869955F7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0DBD-699D-ACDE-A5AF-2CD551A1D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F581-461A-444F-95EA-676A4C83ABC0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A66A0-F995-E57D-111C-CCF14309C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F529F-EBCD-A099-297F-8B9EBE4E4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0BAC-EC7C-413E-8887-F287E009F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6CEF0-9621-8A58-09D8-446F591242E7}"/>
              </a:ext>
            </a:extLst>
          </p:cNvPr>
          <p:cNvSpPr txBox="1"/>
          <p:nvPr/>
        </p:nvSpPr>
        <p:spPr>
          <a:xfrm>
            <a:off x="4562167" y="2536723"/>
            <a:ext cx="3067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Spelling Survival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B9930-9379-D374-7720-E998712E299E}"/>
              </a:ext>
            </a:extLst>
          </p:cNvPr>
          <p:cNvSpPr txBox="1"/>
          <p:nvPr/>
        </p:nvSpPr>
        <p:spPr>
          <a:xfrm>
            <a:off x="4857134" y="3564194"/>
            <a:ext cx="247772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166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AB80C3-E9F9-FF19-8390-976FE4E5CE69}"/>
              </a:ext>
            </a:extLst>
          </p:cNvPr>
          <p:cNvSpPr txBox="1"/>
          <p:nvPr/>
        </p:nvSpPr>
        <p:spPr>
          <a:xfrm>
            <a:off x="8809704" y="2411362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95BA3-8BF0-693E-42BF-F0D4ECD08054}"/>
              </a:ext>
            </a:extLst>
          </p:cNvPr>
          <p:cNvSpPr txBox="1"/>
          <p:nvPr/>
        </p:nvSpPr>
        <p:spPr>
          <a:xfrm>
            <a:off x="3052917" y="1826587"/>
            <a:ext cx="360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Play word sound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D09EE-EA82-EC5C-E44D-47FFB9877FF0}"/>
              </a:ext>
            </a:extLst>
          </p:cNvPr>
          <p:cNvSpPr txBox="1"/>
          <p:nvPr/>
        </p:nvSpPr>
        <p:spPr>
          <a:xfrm>
            <a:off x="3052917" y="2844225"/>
            <a:ext cx="360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_ _ _ _ _ _ _ _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279FA-2901-0152-9309-C07E0535E71A}"/>
              </a:ext>
            </a:extLst>
          </p:cNvPr>
          <p:cNvSpPr txBox="1"/>
          <p:nvPr/>
        </p:nvSpPr>
        <p:spPr>
          <a:xfrm>
            <a:off x="3052917" y="3808033"/>
            <a:ext cx="360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Submit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ECB18-F643-EB0F-1D73-E8C90015E770}"/>
              </a:ext>
            </a:extLst>
          </p:cNvPr>
          <p:cNvSpPr txBox="1"/>
          <p:nvPr/>
        </p:nvSpPr>
        <p:spPr>
          <a:xfrm>
            <a:off x="8809704" y="3136612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767B8-AD12-4118-1E9A-B01A5EFE72FE}"/>
              </a:ext>
            </a:extLst>
          </p:cNvPr>
          <p:cNvSpPr txBox="1"/>
          <p:nvPr/>
        </p:nvSpPr>
        <p:spPr>
          <a:xfrm>
            <a:off x="8573730" y="3839685"/>
            <a:ext cx="13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Strikes (0/3)</a:t>
            </a:r>
          </a:p>
        </p:txBody>
      </p:sp>
    </p:spTree>
    <p:extLst>
      <p:ext uri="{BB962C8B-B14F-4D97-AF65-F5344CB8AC3E}">
        <p14:creationId xmlns:p14="http://schemas.microsoft.com/office/powerpoint/2010/main" val="24700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308ADA-83E2-DB4D-C969-EBDE4E36F5B0}"/>
              </a:ext>
            </a:extLst>
          </p:cNvPr>
          <p:cNvSpPr txBox="1"/>
          <p:nvPr/>
        </p:nvSpPr>
        <p:spPr>
          <a:xfrm>
            <a:off x="3023419" y="1936955"/>
            <a:ext cx="189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Final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563E1-1A8D-C2DB-A8F5-864D1AF9B571}"/>
              </a:ext>
            </a:extLst>
          </p:cNvPr>
          <p:cNvSpPr txBox="1"/>
          <p:nvPr/>
        </p:nvSpPr>
        <p:spPr>
          <a:xfrm>
            <a:off x="3023418" y="2698646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8C6E3-6B0B-D484-C2C7-5116BF7DA333}"/>
              </a:ext>
            </a:extLst>
          </p:cNvPr>
          <p:cNvSpPr txBox="1"/>
          <p:nvPr/>
        </p:nvSpPr>
        <p:spPr>
          <a:xfrm>
            <a:off x="3023417" y="3701846"/>
            <a:ext cx="189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Play Again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FADCB-A5F9-D145-3B0D-04814686771C}"/>
              </a:ext>
            </a:extLst>
          </p:cNvPr>
          <p:cNvSpPr txBox="1"/>
          <p:nvPr/>
        </p:nvSpPr>
        <p:spPr>
          <a:xfrm>
            <a:off x="7172636" y="898951"/>
            <a:ext cx="3092241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High Scores</a:t>
            </a:r>
          </a:p>
          <a:p>
            <a:r>
              <a:rPr lang="en-US" sz="2800" dirty="0"/>
              <a:t>1. Erik</a:t>
            </a:r>
          </a:p>
          <a:p>
            <a:r>
              <a:rPr lang="en-US" sz="2800" dirty="0"/>
              <a:t>2. Kevin</a:t>
            </a:r>
          </a:p>
          <a:p>
            <a:r>
              <a:rPr lang="en-US" sz="2800" dirty="0"/>
              <a:t>3. Josh</a:t>
            </a:r>
          </a:p>
          <a:p>
            <a:r>
              <a:rPr lang="en-US" sz="2800" dirty="0"/>
              <a:t>4. Becker</a:t>
            </a:r>
          </a:p>
          <a:p>
            <a:r>
              <a:rPr lang="en-US" sz="2800" dirty="0"/>
              <a:t>5. Blake</a:t>
            </a:r>
          </a:p>
          <a:p>
            <a:r>
              <a:rPr lang="en-US" sz="2800" dirty="0"/>
              <a:t>6. Nick</a:t>
            </a:r>
          </a:p>
          <a:p>
            <a:r>
              <a:rPr lang="en-US" sz="2800" dirty="0"/>
              <a:t>7. John</a:t>
            </a:r>
          </a:p>
          <a:p>
            <a:r>
              <a:rPr lang="en-US" sz="2800" dirty="0"/>
              <a:t>8. Paul</a:t>
            </a:r>
          </a:p>
          <a:p>
            <a:r>
              <a:rPr lang="en-US" sz="2800" dirty="0"/>
              <a:t>9. George</a:t>
            </a:r>
          </a:p>
          <a:p>
            <a:r>
              <a:rPr lang="en-US" sz="2800" dirty="0"/>
              <a:t>10. Ringo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A975D-3CD1-9564-23BC-A834A5622533}"/>
              </a:ext>
            </a:extLst>
          </p:cNvPr>
          <p:cNvSpPr txBox="1"/>
          <p:nvPr/>
        </p:nvSpPr>
        <p:spPr>
          <a:xfrm>
            <a:off x="9360309" y="1329838"/>
            <a:ext cx="1002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4544</a:t>
            </a:r>
          </a:p>
          <a:p>
            <a:r>
              <a:rPr lang="en-US" sz="2800" dirty="0"/>
              <a:t>3454</a:t>
            </a:r>
          </a:p>
          <a:p>
            <a:r>
              <a:rPr lang="en-US" sz="2800" dirty="0"/>
              <a:t>3333</a:t>
            </a:r>
          </a:p>
          <a:p>
            <a:r>
              <a:rPr lang="en-US" sz="2800" dirty="0"/>
              <a:t>3232</a:t>
            </a:r>
          </a:p>
          <a:p>
            <a:r>
              <a:rPr lang="en-US" sz="2800" dirty="0"/>
              <a:t>2999</a:t>
            </a:r>
          </a:p>
          <a:p>
            <a:r>
              <a:rPr lang="en-US" sz="2800" dirty="0"/>
              <a:t>2877</a:t>
            </a:r>
          </a:p>
          <a:p>
            <a:r>
              <a:rPr lang="en-US" sz="2800" dirty="0"/>
              <a:t>2567</a:t>
            </a:r>
          </a:p>
          <a:p>
            <a:r>
              <a:rPr lang="en-US" sz="2800" dirty="0"/>
              <a:t>2345</a:t>
            </a:r>
          </a:p>
          <a:p>
            <a:r>
              <a:rPr lang="en-US" sz="2800" dirty="0"/>
              <a:t>2200</a:t>
            </a:r>
          </a:p>
          <a:p>
            <a:r>
              <a:rPr lang="en-US" sz="2800" dirty="0"/>
              <a:t>2100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C7C17-48A7-BDD8-3283-0431380B9881}"/>
              </a:ext>
            </a:extLst>
          </p:cNvPr>
          <p:cNvSpPr txBox="1"/>
          <p:nvPr/>
        </p:nvSpPr>
        <p:spPr>
          <a:xfrm>
            <a:off x="2578504" y="1527120"/>
            <a:ext cx="278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(Log in to save high score)</a:t>
            </a:r>
          </a:p>
        </p:txBody>
      </p:sp>
    </p:spTree>
    <p:extLst>
      <p:ext uri="{BB962C8B-B14F-4D97-AF65-F5344CB8AC3E}">
        <p14:creationId xmlns:p14="http://schemas.microsoft.com/office/powerpoint/2010/main" val="162640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39E17-6CFE-75DF-7335-AAA079329A43}"/>
              </a:ext>
            </a:extLst>
          </p:cNvPr>
          <p:cNvSpPr txBox="1"/>
          <p:nvPr/>
        </p:nvSpPr>
        <p:spPr>
          <a:xfrm>
            <a:off x="4503174" y="2684206"/>
            <a:ext cx="279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Username:  _____________</a:t>
            </a:r>
          </a:p>
          <a:p>
            <a:r>
              <a:rPr lang="en-US" dirty="0"/>
              <a:t>Password:   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71144-6B29-020B-A201-F20BD5FF4583}"/>
              </a:ext>
            </a:extLst>
          </p:cNvPr>
          <p:cNvSpPr txBox="1"/>
          <p:nvPr/>
        </p:nvSpPr>
        <p:spPr>
          <a:xfrm>
            <a:off x="5624051" y="4255051"/>
            <a:ext cx="55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71403-24B0-1E89-3EEF-9F40B5FE59D8}"/>
              </a:ext>
            </a:extLst>
          </p:cNvPr>
          <p:cNvSpPr txBox="1"/>
          <p:nvPr/>
        </p:nvSpPr>
        <p:spPr>
          <a:xfrm>
            <a:off x="4862050" y="4849450"/>
            <a:ext cx="2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 with Google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DB57B-3DBE-5060-5759-FAC3D2171019}"/>
              </a:ext>
            </a:extLst>
          </p:cNvPr>
          <p:cNvSpPr txBox="1"/>
          <p:nvPr/>
        </p:nvSpPr>
        <p:spPr>
          <a:xfrm>
            <a:off x="4862050" y="3608128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88364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E5979-52AF-3FA6-6D3C-5B7461CADCA5}"/>
              </a:ext>
            </a:extLst>
          </p:cNvPr>
          <p:cNvSpPr txBox="1"/>
          <p:nvPr/>
        </p:nvSpPr>
        <p:spPr>
          <a:xfrm>
            <a:off x="4748980" y="2989006"/>
            <a:ext cx="29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Wordle mode (do later)</a:t>
            </a:r>
          </a:p>
        </p:txBody>
      </p:sp>
    </p:spTree>
    <p:extLst>
      <p:ext uri="{BB962C8B-B14F-4D97-AF65-F5344CB8AC3E}">
        <p14:creationId xmlns:p14="http://schemas.microsoft.com/office/powerpoint/2010/main" val="228901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95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Aadalen</dc:creator>
  <cp:lastModifiedBy>Erik K Aadalen</cp:lastModifiedBy>
  <cp:revision>2</cp:revision>
  <dcterms:created xsi:type="dcterms:W3CDTF">2024-04-21T16:12:18Z</dcterms:created>
  <dcterms:modified xsi:type="dcterms:W3CDTF">2024-04-21T23:14:05Z</dcterms:modified>
</cp:coreProperties>
</file>