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F054-2204-FE6E-53B4-445F0B2E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1EA6A-53EA-42ED-D3DF-62EF7EF39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5D65-D935-6606-50CA-F37C11A3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7714-5D36-EAE8-2A87-0E44F978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ED36-8A71-6447-1A17-5EC5B1C1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0AC9-C797-CC73-01DC-962209AC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FAD9-A8ED-52F2-3C80-8E75BE62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2C86-4868-373B-177F-2FA15A8B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B294-2866-0197-6217-642373CF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6D4D-C2AC-A698-24C3-4384AC74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6C759-8D7F-D0EA-2186-58F8C477C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D7AF-0FC9-802C-591B-637BFC6C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278F-B5EB-7D60-3090-F4A57264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AF00-238D-92C2-F63A-76303BE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98E-A7DC-2595-5735-0610EFC3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8ADC-9FA3-6F5F-2A45-38CEE3C0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9DE5-D8B6-697F-AE93-8D3F3F4E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E16E-15A5-A2A8-DF3A-A22B3656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3A26-171A-233B-2140-5C73DA19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052F-1C4E-47F5-8C1A-48634F6C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AA7-DBE2-1DDA-23DC-BE3721D1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CD05-8560-FB22-DC92-C32DD411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A90A-2DF9-98C9-CFCA-7754D578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12BC-CD9F-6F9F-B252-E7B8D4F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3FFB8-5222-CAFC-C5DD-FD1D77D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6CB6-96B3-E73D-B195-4EA91BB9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879F-9246-E886-9CF1-3B9B49D2A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F3E84-AFC7-1FFE-61B4-207ADD1FF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4CAFA-C66D-F408-7524-91C85B1C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82C4-8CE6-BE71-C8D1-A22DB162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8C10-B6BE-1D38-3BD2-9036D270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723-EEAA-A098-2213-83436EF0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DEB6D-6711-8638-DD27-16C03603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E790D-B48E-9712-479D-56F84DD9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0D2A6-2185-C9A0-C5E2-7EB33652A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E4A4-7DEC-E6A8-BC6F-333DEFEF5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B719-5AA3-FCF8-F76D-03291848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8724F-BFCB-A219-14B9-7A08EA68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29C32-CE53-FEE8-FF1C-EDA1A5A6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B903-8A1D-A2E4-59A8-67F31833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F0F93-6FE2-A883-A7A5-23D1DBFC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0BF9A-C0F0-A183-3BF1-4170365A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F6774-6AA9-563D-7996-7E29DE7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50593-E7F0-DF3C-66E6-CF387A3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67C4F-3CA3-9FC5-A707-1785C81F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91FF-A7B7-2977-7493-380C341E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EEC1-0220-CF0D-07B2-395DE962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A7EE-35CD-F8D6-1250-2B69CC8F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1A2FD-08B9-BE35-F80F-6046586B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9624-F0E0-D786-F510-AD424653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19A4-D389-5383-F85F-D0B5CC62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29EF-CB79-37F4-8CA9-09F330BD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F428-0DB9-8601-3666-BDADBAB9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BEABD-D075-A48C-9A8E-7275032F2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1624-344D-6134-D47D-1FC627553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6BD30-53B3-6D74-64AB-7031AE0B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BFF8-DBEF-11A7-B43C-96E32CFF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3ED8-BFA3-FE6A-EDA9-15D45BC8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BF822-4F8C-17C1-F01A-296D1175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E0C5-75AD-96F7-C66F-420B41D4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DF75-509F-A055-0550-4D75D2FE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087F-FCD5-4FD6-813D-50A7DEA3ADA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EF39-4910-9793-ECCB-DD7C52BBA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FFFA-C627-BBDE-2CEF-5984E768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4D3EC-BFF7-53C5-E455-C428FBA8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6" y="1838491"/>
            <a:ext cx="11626258" cy="25323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1F23B8-60F9-3C7F-6EC3-0BE86E5572B7}"/>
              </a:ext>
            </a:extLst>
          </p:cNvPr>
          <p:cNvCxnSpPr/>
          <p:nvPr/>
        </p:nvCxnSpPr>
        <p:spPr>
          <a:xfrm flipV="1">
            <a:off x="445516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4CEA4-4C8D-C14A-F833-FF0D2D2625B0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114C0D-C2EC-974F-8DC6-98A3C8E81574}"/>
              </a:ext>
            </a:extLst>
          </p:cNvPr>
          <p:cNvCxnSpPr/>
          <p:nvPr/>
        </p:nvCxnSpPr>
        <p:spPr>
          <a:xfrm flipV="1">
            <a:off x="4455160" y="305562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5193EA-C66D-D7C2-0EBB-445DB3E064FE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05562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65362-02E0-277D-894B-57B55DD48EDF}"/>
              </a:ext>
            </a:extLst>
          </p:cNvPr>
          <p:cNvCxnSpPr/>
          <p:nvPr/>
        </p:nvCxnSpPr>
        <p:spPr>
          <a:xfrm flipV="1">
            <a:off x="446405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E10B04-209F-34F1-4C13-72D4A3A16E7B}"/>
              </a:ext>
            </a:extLst>
          </p:cNvPr>
          <p:cNvCxnSpPr>
            <a:cxnSpLocks/>
          </p:cNvCxnSpPr>
          <p:nvPr/>
        </p:nvCxnSpPr>
        <p:spPr>
          <a:xfrm flipH="1" flipV="1">
            <a:off x="445516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08695A-82FF-9EB5-764A-4B95C75BB4DD}"/>
              </a:ext>
            </a:extLst>
          </p:cNvPr>
          <p:cNvCxnSpPr/>
          <p:nvPr/>
        </p:nvCxnSpPr>
        <p:spPr>
          <a:xfrm flipV="1">
            <a:off x="445516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ACC8D5-49AD-2A13-C5B3-889059244471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AA9FE2-E0ED-CF84-6821-0B9CABF9EC2D}"/>
              </a:ext>
            </a:extLst>
          </p:cNvPr>
          <p:cNvCxnSpPr/>
          <p:nvPr/>
        </p:nvCxnSpPr>
        <p:spPr>
          <a:xfrm flipV="1">
            <a:off x="4455160" y="354145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C92729-84CA-AE5A-F0A2-5417A31A5F97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54145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1FCC1-1E43-ED08-BC3D-19ADC16D9354}"/>
              </a:ext>
            </a:extLst>
          </p:cNvPr>
          <p:cNvCxnSpPr/>
          <p:nvPr/>
        </p:nvCxnSpPr>
        <p:spPr>
          <a:xfrm flipV="1">
            <a:off x="462280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FFDE79-26C4-EFFA-2612-AFEF86315675}"/>
              </a:ext>
            </a:extLst>
          </p:cNvPr>
          <p:cNvCxnSpPr>
            <a:cxnSpLocks/>
          </p:cNvCxnSpPr>
          <p:nvPr/>
        </p:nvCxnSpPr>
        <p:spPr>
          <a:xfrm flipH="1" flipV="1">
            <a:off x="461391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CED793-AB9A-84C0-1C93-02DBBB03F1BC}"/>
              </a:ext>
            </a:extLst>
          </p:cNvPr>
          <p:cNvCxnSpPr/>
          <p:nvPr/>
        </p:nvCxnSpPr>
        <p:spPr>
          <a:xfrm flipV="1">
            <a:off x="476504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F156E6-C7F1-B9F6-DD87-E70894FEB441}"/>
              </a:ext>
            </a:extLst>
          </p:cNvPr>
          <p:cNvCxnSpPr>
            <a:cxnSpLocks/>
          </p:cNvCxnSpPr>
          <p:nvPr/>
        </p:nvCxnSpPr>
        <p:spPr>
          <a:xfrm flipH="1" flipV="1">
            <a:off x="475615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2992AE-4F5F-5B7A-C8F5-EF34EF684CE2}"/>
              </a:ext>
            </a:extLst>
          </p:cNvPr>
          <p:cNvCxnSpPr/>
          <p:nvPr/>
        </p:nvCxnSpPr>
        <p:spPr>
          <a:xfrm flipV="1">
            <a:off x="478155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CEF2D3-C1A5-5CC8-2827-B8B35AA5E5B9}"/>
              </a:ext>
            </a:extLst>
          </p:cNvPr>
          <p:cNvCxnSpPr>
            <a:cxnSpLocks/>
          </p:cNvCxnSpPr>
          <p:nvPr/>
        </p:nvCxnSpPr>
        <p:spPr>
          <a:xfrm flipH="1" flipV="1">
            <a:off x="477266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D617-E140-680F-5C8E-3E206F510A12}"/>
              </a:ext>
            </a:extLst>
          </p:cNvPr>
          <p:cNvCxnSpPr/>
          <p:nvPr/>
        </p:nvCxnSpPr>
        <p:spPr>
          <a:xfrm flipV="1">
            <a:off x="478155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CFDF95-8114-9820-E80E-8190254ABE5F}"/>
              </a:ext>
            </a:extLst>
          </p:cNvPr>
          <p:cNvCxnSpPr>
            <a:cxnSpLocks/>
          </p:cNvCxnSpPr>
          <p:nvPr/>
        </p:nvCxnSpPr>
        <p:spPr>
          <a:xfrm flipH="1" flipV="1">
            <a:off x="477266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4DE15D-76B7-8B15-5461-D7D6F1F8D0D8}"/>
              </a:ext>
            </a:extLst>
          </p:cNvPr>
          <p:cNvCxnSpPr/>
          <p:nvPr/>
        </p:nvCxnSpPr>
        <p:spPr>
          <a:xfrm flipV="1">
            <a:off x="477393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54B-C660-367F-FA74-43800A07D3C4}"/>
              </a:ext>
            </a:extLst>
          </p:cNvPr>
          <p:cNvCxnSpPr>
            <a:cxnSpLocks/>
          </p:cNvCxnSpPr>
          <p:nvPr/>
        </p:nvCxnSpPr>
        <p:spPr>
          <a:xfrm flipH="1" flipV="1">
            <a:off x="476504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BD400-081C-DD45-8ACA-E45B454948FC}"/>
              </a:ext>
            </a:extLst>
          </p:cNvPr>
          <p:cNvCxnSpPr/>
          <p:nvPr/>
        </p:nvCxnSpPr>
        <p:spPr>
          <a:xfrm flipV="1">
            <a:off x="4765040" y="30378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B71132-46E2-11FE-1831-7A3B78C8CBF3}"/>
              </a:ext>
            </a:extLst>
          </p:cNvPr>
          <p:cNvCxnSpPr>
            <a:cxnSpLocks/>
          </p:cNvCxnSpPr>
          <p:nvPr/>
        </p:nvCxnSpPr>
        <p:spPr>
          <a:xfrm flipH="1" flipV="1">
            <a:off x="4756150" y="30378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B784AE-97BD-F16F-50CE-4D94EF1FB45B}"/>
              </a:ext>
            </a:extLst>
          </p:cNvPr>
          <p:cNvCxnSpPr/>
          <p:nvPr/>
        </p:nvCxnSpPr>
        <p:spPr>
          <a:xfrm flipV="1">
            <a:off x="507492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FE34BB-A3E2-4996-8DDE-6FC8FC3DB67E}"/>
              </a:ext>
            </a:extLst>
          </p:cNvPr>
          <p:cNvCxnSpPr>
            <a:cxnSpLocks/>
          </p:cNvCxnSpPr>
          <p:nvPr/>
        </p:nvCxnSpPr>
        <p:spPr>
          <a:xfrm flipH="1" flipV="1">
            <a:off x="506603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ACA27D-49FC-A10E-24DA-88B2B6C852C6}"/>
              </a:ext>
            </a:extLst>
          </p:cNvPr>
          <p:cNvCxnSpPr/>
          <p:nvPr/>
        </p:nvCxnSpPr>
        <p:spPr>
          <a:xfrm flipV="1">
            <a:off x="523240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0D6919-2E19-892B-4BFF-13DD6CC97CE7}"/>
              </a:ext>
            </a:extLst>
          </p:cNvPr>
          <p:cNvCxnSpPr>
            <a:cxnSpLocks/>
          </p:cNvCxnSpPr>
          <p:nvPr/>
        </p:nvCxnSpPr>
        <p:spPr>
          <a:xfrm flipH="1" flipV="1">
            <a:off x="522351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D62CB1-B2D5-7C4B-30E2-91C93BF97521}"/>
              </a:ext>
            </a:extLst>
          </p:cNvPr>
          <p:cNvCxnSpPr/>
          <p:nvPr/>
        </p:nvCxnSpPr>
        <p:spPr>
          <a:xfrm flipV="1">
            <a:off x="538480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8855B2-1AAB-0ED2-42F6-F6D1C58003A3}"/>
              </a:ext>
            </a:extLst>
          </p:cNvPr>
          <p:cNvCxnSpPr>
            <a:cxnSpLocks/>
          </p:cNvCxnSpPr>
          <p:nvPr/>
        </p:nvCxnSpPr>
        <p:spPr>
          <a:xfrm flipH="1" flipV="1">
            <a:off x="537591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429D3-857E-AFBB-3FF5-E15B5542E825}"/>
              </a:ext>
            </a:extLst>
          </p:cNvPr>
          <p:cNvCxnSpPr/>
          <p:nvPr/>
        </p:nvCxnSpPr>
        <p:spPr>
          <a:xfrm flipV="1">
            <a:off x="507492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15F889-DC5C-CC39-B86C-233BE118654E}"/>
              </a:ext>
            </a:extLst>
          </p:cNvPr>
          <p:cNvCxnSpPr>
            <a:cxnSpLocks/>
          </p:cNvCxnSpPr>
          <p:nvPr/>
        </p:nvCxnSpPr>
        <p:spPr>
          <a:xfrm flipH="1" flipV="1">
            <a:off x="506603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1D8341-1CC3-45F3-D281-3EF3265EDE5C}"/>
              </a:ext>
            </a:extLst>
          </p:cNvPr>
          <p:cNvCxnSpPr/>
          <p:nvPr/>
        </p:nvCxnSpPr>
        <p:spPr>
          <a:xfrm flipV="1">
            <a:off x="523240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D3AADF-DD26-E529-0837-E8D2254F476D}"/>
              </a:ext>
            </a:extLst>
          </p:cNvPr>
          <p:cNvCxnSpPr>
            <a:cxnSpLocks/>
          </p:cNvCxnSpPr>
          <p:nvPr/>
        </p:nvCxnSpPr>
        <p:spPr>
          <a:xfrm flipH="1" flipV="1">
            <a:off x="522351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A2AE8F-C053-3AB8-D9FA-DAA47F3516DB}"/>
              </a:ext>
            </a:extLst>
          </p:cNvPr>
          <p:cNvCxnSpPr/>
          <p:nvPr/>
        </p:nvCxnSpPr>
        <p:spPr>
          <a:xfrm flipV="1">
            <a:off x="538480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028A9-5C5B-A76A-2F45-0C9EB6DC9A03}"/>
              </a:ext>
            </a:extLst>
          </p:cNvPr>
          <p:cNvCxnSpPr>
            <a:cxnSpLocks/>
          </p:cNvCxnSpPr>
          <p:nvPr/>
        </p:nvCxnSpPr>
        <p:spPr>
          <a:xfrm flipH="1" flipV="1">
            <a:off x="537591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C0D14F-AE3A-0A5C-1325-1B2306341DD8}"/>
              </a:ext>
            </a:extLst>
          </p:cNvPr>
          <p:cNvCxnSpPr/>
          <p:nvPr/>
        </p:nvCxnSpPr>
        <p:spPr>
          <a:xfrm flipV="1">
            <a:off x="5250180" y="3042224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B7CAB-1761-8D59-585F-44DD138657E7}"/>
              </a:ext>
            </a:extLst>
          </p:cNvPr>
          <p:cNvCxnSpPr>
            <a:cxnSpLocks/>
          </p:cNvCxnSpPr>
          <p:nvPr/>
        </p:nvCxnSpPr>
        <p:spPr>
          <a:xfrm flipH="1" flipV="1">
            <a:off x="5241290" y="3042224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137CD6-7790-7061-6E15-2EE5A94865EC}"/>
              </a:ext>
            </a:extLst>
          </p:cNvPr>
          <p:cNvCxnSpPr/>
          <p:nvPr/>
        </p:nvCxnSpPr>
        <p:spPr>
          <a:xfrm flipV="1">
            <a:off x="5241290" y="3199704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11AC5-302C-9D1B-A9C0-CB47E9F228AA}"/>
              </a:ext>
            </a:extLst>
          </p:cNvPr>
          <p:cNvCxnSpPr>
            <a:cxnSpLocks/>
          </p:cNvCxnSpPr>
          <p:nvPr/>
        </p:nvCxnSpPr>
        <p:spPr>
          <a:xfrm flipH="1" flipV="1">
            <a:off x="5232400" y="3199704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A372B0-98BB-271A-321F-65CD84824619}"/>
              </a:ext>
            </a:extLst>
          </p:cNvPr>
          <p:cNvCxnSpPr/>
          <p:nvPr/>
        </p:nvCxnSpPr>
        <p:spPr>
          <a:xfrm flipV="1">
            <a:off x="524129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F38AF-DE25-BF3C-1575-65F635ED58D4}"/>
              </a:ext>
            </a:extLst>
          </p:cNvPr>
          <p:cNvCxnSpPr>
            <a:cxnSpLocks/>
          </p:cNvCxnSpPr>
          <p:nvPr/>
        </p:nvCxnSpPr>
        <p:spPr>
          <a:xfrm flipH="1" flipV="1">
            <a:off x="523240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1F2A9C-24E3-18D9-BA40-8C4E79EA3633}"/>
              </a:ext>
            </a:extLst>
          </p:cNvPr>
          <p:cNvSpPr txBox="1"/>
          <p:nvPr/>
        </p:nvSpPr>
        <p:spPr>
          <a:xfrm>
            <a:off x="6537289" y="2335937"/>
            <a:ext cx="318508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6/3, 6/4, 6/5, 6/6, 6/7, 6/12, 6/17, 6/18, 6/19, 6/20, 6/21, 7/1, 7/5, 7/8, 7/9, 7/10, 7/11, 7/12, 7/15, 7/19</a:t>
            </a:r>
          </a:p>
        </p:txBody>
      </p:sp>
    </p:spTree>
    <p:extLst>
      <p:ext uri="{BB962C8B-B14F-4D97-AF65-F5344CB8AC3E}">
        <p14:creationId xmlns:p14="http://schemas.microsoft.com/office/powerpoint/2010/main" val="226142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K Aadalen</dc:creator>
  <cp:lastModifiedBy>Erik K Aadalen</cp:lastModifiedBy>
  <cp:revision>3</cp:revision>
  <dcterms:created xsi:type="dcterms:W3CDTF">2024-05-18T00:07:57Z</dcterms:created>
  <dcterms:modified xsi:type="dcterms:W3CDTF">2024-05-23T05:26:32Z</dcterms:modified>
</cp:coreProperties>
</file>