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810-FEF9-5460-FF82-98ED887D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BD360-424B-9070-8BC1-2BFC0C7D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F802-C32F-9569-5606-30957501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3713-3CFE-6BF2-EAFE-AF26E57C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A03F-5A89-B77F-3A14-74E077A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3576-1D7B-3822-C536-C38BE56C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9542-9BBE-BFC4-4AC3-0A239BC2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268C-3F43-F482-36E8-C7223A80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A7F7-CE4C-D9FD-1C1D-E3615302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BA82-E45C-1E94-1E03-037ECB1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C598-75FD-8533-7197-9FC5A1C0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0513F-6258-6E7E-BE32-6FF9030F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D681C-E487-A919-24A7-5492A7F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9380-432A-5FE3-B4AB-36805B71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44B-EED0-BFFF-BA08-36A3D018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68C-90D8-80CD-DB95-C0414FB6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EFA3-9928-3906-A019-4CB493F6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8722-4ADB-3621-5B81-758270C4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9A16-6001-24F0-4831-0F51C23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F191-2B9D-A7A5-52C5-DE9C7936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6664-4DC9-0DEF-2405-9D8FC9D9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72EF-8446-D6F9-2B3D-24611677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040F-313E-42CA-ED54-BB40FD9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763F-35B6-A9D6-5EA6-4076D07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8E0B-9659-AC70-ACE9-DA00DBF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39A4-404E-31DF-4F5D-9BEB6E09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56DB-D235-1BEA-B44A-CD4DA4BF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A1D6A-AA9E-0B9E-2CF9-8380AB68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CBB-B7AA-8CBB-330D-E13297F3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C015-3366-CE14-E4D1-E74C5898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E1E8-CB6D-FFF6-6A67-6B88746D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229-23F6-856F-2169-CC132D50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C9A7-FB75-2B77-F8F1-9709D195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E802-CDC8-C103-B1E9-6D2D6889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9AE61-2054-9DD9-4D3E-796E9685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B9309-6169-5807-9114-A52956CB2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DDD62-EACA-22D0-825D-B7A0FBE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C5E0C-773E-ADB6-FAE5-D47CFBB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AAB3B-E67B-4D95-DCB2-151F9DC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D57-EE72-3520-D2D3-5EE27ADE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FEECF-F181-1E40-D23C-433D9F28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0815E-7CD1-6B8A-8C98-4B185243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7922-831E-FA28-EAA0-E04ADC61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C1C87-E581-9A1F-6493-78BAFC21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448A3-636F-3DB0-B192-9618130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B499-D2FF-5DC3-1881-7C4AE79D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73A0-CBE3-D2C1-8D49-B5689CFB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1BAE-FD7E-A856-8F05-19808DDC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F0F32-2FBA-B7CD-6B52-9757433D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823F-DCF4-0AF5-1A28-A9C5F013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A20D-F98E-6B5D-696B-83A30B43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E058-9A3F-1770-608A-F55E546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E7D2-E794-5731-4C12-040DAAC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76035-6937-3A0F-55F2-EC624BDC7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51D92-1179-6FB0-6FC7-C116209F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CB5E-43EC-6F9D-D242-C29D3CB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2011-9689-A540-40DB-0612FE04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3526-4D78-FD1B-9C57-9E2C6960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76F9B-65B9-BC3A-289A-7F7681D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A5AE-8183-4039-F3C9-22473CAD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3E14-AAAD-7207-FCC6-C3660665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9D4C-CC4C-4CD9-BB85-F5A4076B778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7F0D-E3E5-6D03-8E37-701486C12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1FFF-8CBF-035B-78C0-BC117B06C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1F59-1E5E-4F62-8823-1D6155724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C1FBE-FB3F-7FFA-6B7D-52DA55FD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6" y="719855"/>
            <a:ext cx="9769687" cy="5418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F505D6-4FD1-C6B9-BA4C-FF8392EC3C85}"/>
              </a:ext>
            </a:extLst>
          </p:cNvPr>
          <p:cNvSpPr/>
          <p:nvPr/>
        </p:nvSpPr>
        <p:spPr>
          <a:xfrm>
            <a:off x="1657926" y="1621563"/>
            <a:ext cx="1025237" cy="43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2276C-F134-F9D6-0C89-0DB07B655262}"/>
              </a:ext>
            </a:extLst>
          </p:cNvPr>
          <p:cNvSpPr/>
          <p:nvPr/>
        </p:nvSpPr>
        <p:spPr>
          <a:xfrm>
            <a:off x="6927274" y="979056"/>
            <a:ext cx="1034472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4C25E-962A-C234-B3EE-4D4B9F3D06F5}"/>
              </a:ext>
            </a:extLst>
          </p:cNvPr>
          <p:cNvSpPr/>
          <p:nvPr/>
        </p:nvSpPr>
        <p:spPr>
          <a:xfrm>
            <a:off x="7933439" y="850328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D84BA-6BEA-3066-8CEE-C6722711327E}"/>
              </a:ext>
            </a:extLst>
          </p:cNvPr>
          <p:cNvSpPr/>
          <p:nvPr/>
        </p:nvSpPr>
        <p:spPr>
          <a:xfrm>
            <a:off x="8695439" y="1621563"/>
            <a:ext cx="1376816" cy="43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57F5A-2B96-D59A-5567-EE7C1AA2E1D7}"/>
              </a:ext>
            </a:extLst>
          </p:cNvPr>
          <p:cNvSpPr/>
          <p:nvPr/>
        </p:nvSpPr>
        <p:spPr>
          <a:xfrm>
            <a:off x="7318623" y="1621563"/>
            <a:ext cx="1376816" cy="43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B60DD-D961-AF37-9623-EA4BCF5D98CA}"/>
              </a:ext>
            </a:extLst>
          </p:cNvPr>
          <p:cNvSpPr/>
          <p:nvPr/>
        </p:nvSpPr>
        <p:spPr>
          <a:xfrm>
            <a:off x="6634235" y="5268182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93623-1E77-7CAE-0A44-9A5BF6C5BE2C}"/>
              </a:ext>
            </a:extLst>
          </p:cNvPr>
          <p:cNvSpPr/>
          <p:nvPr/>
        </p:nvSpPr>
        <p:spPr>
          <a:xfrm>
            <a:off x="4631439" y="5486400"/>
            <a:ext cx="2397434" cy="468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70CA0-F844-CCFE-A6D3-DE936F575862}"/>
              </a:ext>
            </a:extLst>
          </p:cNvPr>
          <p:cNvSpPr/>
          <p:nvPr/>
        </p:nvSpPr>
        <p:spPr>
          <a:xfrm>
            <a:off x="7273338" y="3662801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4E19BD-7ED2-1731-B213-129D4A2AA08D}"/>
              </a:ext>
            </a:extLst>
          </p:cNvPr>
          <p:cNvSpPr/>
          <p:nvPr/>
        </p:nvSpPr>
        <p:spPr>
          <a:xfrm>
            <a:off x="5830156" y="2320928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563A4D-3C2A-6F6B-F42A-3794578A2D4A}"/>
              </a:ext>
            </a:extLst>
          </p:cNvPr>
          <p:cNvSpPr/>
          <p:nvPr/>
        </p:nvSpPr>
        <p:spPr>
          <a:xfrm>
            <a:off x="7116021" y="2580129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001A0-6B04-32F1-E811-EEFAB3BB1855}"/>
              </a:ext>
            </a:extLst>
          </p:cNvPr>
          <p:cNvSpPr/>
          <p:nvPr/>
        </p:nvSpPr>
        <p:spPr>
          <a:xfrm>
            <a:off x="7531657" y="2796622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9C559-9F92-B6D4-1CFE-6BFD8FD7D088}"/>
              </a:ext>
            </a:extLst>
          </p:cNvPr>
          <p:cNvSpPr/>
          <p:nvPr/>
        </p:nvSpPr>
        <p:spPr>
          <a:xfrm>
            <a:off x="8438682" y="3067367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3FC58-0578-486B-BFDB-FD810C93E77E}"/>
              </a:ext>
            </a:extLst>
          </p:cNvPr>
          <p:cNvSpPr/>
          <p:nvPr/>
        </p:nvSpPr>
        <p:spPr>
          <a:xfrm>
            <a:off x="6427613" y="4606348"/>
            <a:ext cx="1376816" cy="6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18D0F8-AF94-E46B-023B-07D9B7A22F2D}"/>
              </a:ext>
            </a:extLst>
          </p:cNvPr>
          <p:cNvGrpSpPr/>
          <p:nvPr/>
        </p:nvGrpSpPr>
        <p:grpSpPr>
          <a:xfrm>
            <a:off x="3251200" y="1188740"/>
            <a:ext cx="1037677" cy="369332"/>
            <a:chOff x="3251200" y="1188740"/>
            <a:chExt cx="1037677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31D61-0E12-BAAF-611B-E2DC6F222374}"/>
                </a:ext>
              </a:extLst>
            </p:cNvPr>
            <p:cNvSpPr txBox="1"/>
            <p:nvPr/>
          </p:nvSpPr>
          <p:spPr>
            <a:xfrm>
              <a:off x="3527476" y="1188740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&lt;h1&gt;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1E72C8-5E1F-9850-8FFB-B828B01FB85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251200" y="1373406"/>
              <a:ext cx="276276" cy="87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924685-C10C-8EE8-2927-9E70CBAB8491}"/>
              </a:ext>
            </a:extLst>
          </p:cNvPr>
          <p:cNvGrpSpPr/>
          <p:nvPr/>
        </p:nvGrpSpPr>
        <p:grpSpPr>
          <a:xfrm>
            <a:off x="7067341" y="2697003"/>
            <a:ext cx="1037677" cy="369332"/>
            <a:chOff x="6914941" y="2544603"/>
            <a:chExt cx="1037677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B9FD7E-0C41-DB9C-D083-3B309D909376}"/>
                </a:ext>
              </a:extLst>
            </p:cNvPr>
            <p:cNvSpPr txBox="1"/>
            <p:nvPr/>
          </p:nvSpPr>
          <p:spPr>
            <a:xfrm>
              <a:off x="7191217" y="2544603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&lt;h1&gt;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E1699E-BFEB-9496-5A93-D01811C3475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6914941" y="2729269"/>
              <a:ext cx="276276" cy="87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2995C7-6FD9-295D-68FF-F37D352B189D}"/>
              </a:ext>
            </a:extLst>
          </p:cNvPr>
          <p:cNvGrpSpPr/>
          <p:nvPr/>
        </p:nvGrpSpPr>
        <p:grpSpPr>
          <a:xfrm>
            <a:off x="7531657" y="3044044"/>
            <a:ext cx="1037677" cy="369332"/>
            <a:chOff x="3251200" y="1188740"/>
            <a:chExt cx="1037677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11B8F-B4B3-916F-B4FE-7707EBF3FE33}"/>
                </a:ext>
              </a:extLst>
            </p:cNvPr>
            <p:cNvSpPr txBox="1"/>
            <p:nvPr/>
          </p:nvSpPr>
          <p:spPr>
            <a:xfrm>
              <a:off x="3527476" y="1188740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&lt;h2&gt;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8434CB-394C-0F81-F445-D449F35A4C96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251200" y="1373406"/>
              <a:ext cx="276276" cy="87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FAF02-A0EB-9A48-C3E1-E0A14F73B152}"/>
              </a:ext>
            </a:extLst>
          </p:cNvPr>
          <p:cNvGrpSpPr/>
          <p:nvPr/>
        </p:nvGrpSpPr>
        <p:grpSpPr>
          <a:xfrm>
            <a:off x="8407591" y="3308797"/>
            <a:ext cx="1037677" cy="369332"/>
            <a:chOff x="3251200" y="1188740"/>
            <a:chExt cx="1037677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4DA40A-C909-18D3-1F3D-15786574F615}"/>
                </a:ext>
              </a:extLst>
            </p:cNvPr>
            <p:cNvSpPr txBox="1"/>
            <p:nvPr/>
          </p:nvSpPr>
          <p:spPr>
            <a:xfrm>
              <a:off x="3527476" y="1188740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&lt;h2&gt;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84021E2-8378-F197-D9D9-47D9C64E7FC3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251200" y="1373406"/>
              <a:ext cx="276276" cy="87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05CD71-71EA-0599-7FB4-580CAC2EB3F0}"/>
              </a:ext>
            </a:extLst>
          </p:cNvPr>
          <p:cNvGrpSpPr/>
          <p:nvPr/>
        </p:nvGrpSpPr>
        <p:grpSpPr>
          <a:xfrm>
            <a:off x="8188633" y="1609905"/>
            <a:ext cx="1256635" cy="532155"/>
            <a:chOff x="3032242" y="1025917"/>
            <a:chExt cx="1256635" cy="5321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6AE4CE-1E45-2874-D947-1E0765977010}"/>
                </a:ext>
              </a:extLst>
            </p:cNvPr>
            <p:cNvSpPr txBox="1"/>
            <p:nvPr/>
          </p:nvSpPr>
          <p:spPr>
            <a:xfrm>
              <a:off x="3527476" y="1188740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&lt;a&gt;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C3146EF-5B34-D09B-2436-F6FBAEC521B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 flipV="1">
              <a:off x="3032242" y="1025917"/>
              <a:ext cx="506806" cy="2287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1F3DF9-10A4-9D6F-E29D-339E4BCF9F36}"/>
              </a:ext>
            </a:extLst>
          </p:cNvPr>
          <p:cNvCxnSpPr>
            <a:cxnSpLocks/>
          </p:cNvCxnSpPr>
          <p:nvPr/>
        </p:nvCxnSpPr>
        <p:spPr>
          <a:xfrm flipH="1" flipV="1">
            <a:off x="8707011" y="1644450"/>
            <a:ext cx="201462" cy="194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542747-8A33-F948-F72D-FFCE6B81F158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9064568" y="1638458"/>
            <a:ext cx="145255" cy="134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28BD70-790C-5015-54B6-257CDC77B938}"/>
              </a:ext>
            </a:extLst>
          </p:cNvPr>
          <p:cNvCxnSpPr>
            <a:cxnSpLocks/>
          </p:cNvCxnSpPr>
          <p:nvPr/>
        </p:nvCxnSpPr>
        <p:spPr>
          <a:xfrm flipV="1">
            <a:off x="9209823" y="1674014"/>
            <a:ext cx="514384" cy="187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398D5E-80CC-EF0E-4E21-DF995EF2E0DB}"/>
              </a:ext>
            </a:extLst>
          </p:cNvPr>
          <p:cNvGrpSpPr/>
          <p:nvPr/>
        </p:nvGrpSpPr>
        <p:grpSpPr>
          <a:xfrm>
            <a:off x="5652057" y="5529633"/>
            <a:ext cx="858125" cy="488922"/>
            <a:chOff x="3430752" y="1069150"/>
            <a:chExt cx="858125" cy="4889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2303A9-AE8C-3961-D4BB-DFF7229296AD}"/>
                </a:ext>
              </a:extLst>
            </p:cNvPr>
            <p:cNvSpPr txBox="1"/>
            <p:nvPr/>
          </p:nvSpPr>
          <p:spPr>
            <a:xfrm>
              <a:off x="3527476" y="1188740"/>
              <a:ext cx="761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&lt;a&gt;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692B882-8EDF-833A-ADC2-88C880BD7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0752" y="1069150"/>
              <a:ext cx="108296" cy="1854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CA26B-20E5-A4D1-CC68-1BBFF06ADBA9}"/>
              </a:ext>
            </a:extLst>
          </p:cNvPr>
          <p:cNvCxnSpPr>
            <a:cxnSpLocks/>
          </p:cNvCxnSpPr>
          <p:nvPr/>
        </p:nvCxnSpPr>
        <p:spPr>
          <a:xfrm flipV="1">
            <a:off x="5973387" y="5486400"/>
            <a:ext cx="61598" cy="228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6681DD-C519-6A46-4C1B-C69B2FF980D3}"/>
              </a:ext>
            </a:extLst>
          </p:cNvPr>
          <p:cNvCxnSpPr>
            <a:cxnSpLocks/>
          </p:cNvCxnSpPr>
          <p:nvPr/>
        </p:nvCxnSpPr>
        <p:spPr>
          <a:xfrm flipV="1">
            <a:off x="6274737" y="5486400"/>
            <a:ext cx="152876" cy="251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95D674-7203-052D-C80A-484C59947F87}"/>
              </a:ext>
            </a:extLst>
          </p:cNvPr>
          <p:cNvSpPr txBox="1"/>
          <p:nvPr/>
        </p:nvSpPr>
        <p:spPr>
          <a:xfrm>
            <a:off x="6735320" y="4712710"/>
            <a:ext cx="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&lt;h3&gt;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F2CAE3-6FCA-96F5-8E8A-84320E70058A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459044" y="4897376"/>
            <a:ext cx="276276" cy="87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9DA7E75-69AF-A595-C841-A27304482A3F}"/>
              </a:ext>
            </a:extLst>
          </p:cNvPr>
          <p:cNvSpPr txBox="1"/>
          <p:nvPr/>
        </p:nvSpPr>
        <p:spPr>
          <a:xfrm>
            <a:off x="7795302" y="4113591"/>
            <a:ext cx="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&lt;a&gt;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9F1AF3-638F-0038-1B3C-BFC9048AADDE}"/>
              </a:ext>
            </a:extLst>
          </p:cNvPr>
          <p:cNvCxnSpPr>
            <a:cxnSpLocks/>
          </p:cNvCxnSpPr>
          <p:nvPr/>
        </p:nvCxnSpPr>
        <p:spPr>
          <a:xfrm flipH="1" flipV="1">
            <a:off x="7300068" y="3950768"/>
            <a:ext cx="506806" cy="228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5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Aadalen</dc:creator>
  <cp:lastModifiedBy>Erik Aadalen</cp:lastModifiedBy>
  <cp:revision>1</cp:revision>
  <dcterms:created xsi:type="dcterms:W3CDTF">2023-09-06T02:13:21Z</dcterms:created>
  <dcterms:modified xsi:type="dcterms:W3CDTF">2023-09-06T02:19:45Z</dcterms:modified>
</cp:coreProperties>
</file>