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Алмазова</a:t>
            </a:r>
            <a:r>
              <a:rPr/>
              <a:t> </a:t>
            </a:r>
            <a:r>
              <a:rPr/>
              <a:t>Елизавета</a:t>
            </a:r>
            <a:r>
              <a:rPr/>
              <a:t> </a:t>
            </a:r>
            <a:r>
              <a:rPr/>
              <a:t>Андреевна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14.05.2022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Вызвала подменю Настройки. Освоила операции, определяющие структуру экрана mc (рис.4).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Одно</a:t>
            </a:r>
            <a:r>
              <a:rPr/>
              <a:t> </a:t>
            </a:r>
            <a:r>
              <a:rPr/>
              <a:t>из</a:t>
            </a:r>
            <a:r>
              <a:rPr/>
              <a:t> </a:t>
            </a:r>
            <a:r>
              <a:rPr/>
              <a:t>окон</a:t>
            </a:r>
            <a:r>
              <a:rPr/>
              <a:t> </a:t>
            </a:r>
            <a:r>
              <a:rPr/>
              <a:t>подменю</a:t>
            </a:r>
            <a:r>
              <a:rPr/>
              <a:t> </a:t>
            </a:r>
            <a:r>
              <a:rPr/>
              <a:t>Настройки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Создала текстовой файл text.txt, открыла этот файл с помощью встроенного в mc редактора . Вставила в открытый файл небольшой фрагмент текста, скопированный из другого файла. Используя горячие клавиши, редактировала, сохранила и закрыла файл.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файлом</a:t>
            </a:r>
            <a:r>
              <a:rPr/>
              <a:t> </a:t>
            </a:r>
            <a:r>
              <a:rPr/>
              <a:t>text.txt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Открыла файл с исходным текстом на языке программирования Java. Используя меню редактора, включила подсветку синтаксиса.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я освоила основные возможности командной оболочки Midnight Commander, приобрела навыки практической работы по просмотру каталогов и файлов; манипуляций с ними.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 данной лабораторной работы - освоение основных возможностей командной оболочки Midnight Commander. Приобретение навыков практической работы по просмотру каталогов и файлов; манипуляций с ними.</a:t>
            </a:r>
          </a:p>
          <a:p>
            <a:pPr lvl="0" marL="0" indent="0">
              <a:buNone/>
            </a:pPr>
            <a:r>
              <a:rPr/>
              <a:t>Задание:</a:t>
            </a:r>
          </a:p>
          <a:p>
            <a:pPr lvl="0" marL="0" indent="0">
              <a:buNone/>
            </a:pPr>
            <a:r>
              <a:rPr/>
              <a:t>Задание по mc</a:t>
            </a:r>
          </a:p>
          <a:p>
            <a:pPr lvl="1">
              <a:buAutoNum type="arabicPeriod"/>
            </a:pPr>
            <a:r>
              <a:rPr/>
              <a:t>Изучите информацию о mc, вызвав в командной строке man mc.</a:t>
            </a:r>
          </a:p>
          <a:p>
            <a:pPr lvl="1">
              <a:buAutoNum type="arabicPeriod"/>
            </a:pPr>
            <a:r>
              <a:rPr/>
              <a:t>Запустите из командной строки mc, изучите его структуру и меню.</a:t>
            </a:r>
          </a:p>
          <a:p>
            <a:pPr lvl="1">
              <a:buAutoNum type="arabicPeriod"/>
            </a:pPr>
            <a:r>
              <a:rPr/>
              <a:t>Выполните несколько операций в mc, используя управляющие клавиши (операции с панелями; выделение/отмена выделения файлов, копирование/перемещение файлов, получение информации о размере и правах доступа на файлы и/или каталоги и т.п.)</a:t>
            </a:r>
          </a:p>
          <a:p>
            <a:pPr lvl="1">
              <a:buAutoNum type="arabicPeriod"/>
            </a:pPr>
            <a:r>
              <a:rPr/>
              <a:t>Выполните основные команды меню левой (или правой) панели. Оцените степень подробности вывода информации о файлах.</a:t>
            </a:r>
          </a:p>
          <a:p>
            <a:pPr lvl="1">
              <a:buAutoNum type="arabicPeriod"/>
            </a:pPr>
            <a:r>
              <a:rPr/>
              <a:t>Используя возможности подменю Файл , выполните:</a:t>
            </a:r>
          </a:p>
          <a:p>
            <a:pPr lvl="2"/>
            <a:r>
              <a:rPr/>
              <a:t>просмотр содержимого текстового файла;</a:t>
            </a:r>
          </a:p>
          <a:p>
            <a:pPr lvl="2"/>
            <a:r>
              <a:rPr/>
              <a:t>редактирование содержимого текстового файла (без сохранения результатов редактирования);</a:t>
            </a:r>
          </a:p>
          <a:p>
            <a:pPr lvl="2"/>
            <a:r>
              <a:rPr/>
              <a:t>создание каталога;</a:t>
            </a:r>
          </a:p>
          <a:p>
            <a:pPr lvl="2"/>
            <a:r>
              <a:rPr/>
              <a:t>копирование в файлов в созданный каталог.</a:t>
            </a:r>
          </a:p>
          <a:p>
            <a:pPr lvl="1">
              <a:buAutoNum type="arabicPeriod"/>
            </a:pPr>
            <a:r>
              <a:rPr/>
              <a:t>С помощью соответствующих средств подменю Команда осуществите:</a:t>
            </a:r>
          </a:p>
          <a:p>
            <a:pPr lvl="2"/>
            <a:r>
              <a:rPr/>
              <a:t>поиск в файловой системе файла с заданными условиями (например, файла с расширением .c или .cpp, содержащего строку main);</a:t>
            </a:r>
          </a:p>
          <a:p>
            <a:pPr lvl="2"/>
            <a:r>
              <a:rPr/>
              <a:t>выбор и повторение одной из предыдущих команд;</a:t>
            </a:r>
          </a:p>
          <a:p>
            <a:pPr lvl="2"/>
            <a:r>
              <a:rPr/>
              <a:t>переход в домашний каталог;</a:t>
            </a:r>
          </a:p>
          <a:p>
            <a:pPr lvl="2"/>
            <a:r>
              <a:rPr/>
              <a:t>анализ файла меню и файла расширений.</a:t>
            </a:r>
          </a:p>
          <a:p>
            <a:pPr lvl="1">
              <a:buAutoNum type="arabicPeriod"/>
            </a:pPr>
            <a:r>
              <a:rPr/>
              <a:t>Вызовите подменю Настройки . Освойте операции, определяющие структуру экрана mc (Full screen, Double Width, Show Hidden Files и т.д.)</a:t>
            </a:r>
          </a:p>
          <a:p>
            <a:pPr lvl="0" marL="0" indent="0">
              <a:buNone/>
            </a:pPr>
            <a:r>
              <a:rPr/>
              <a:t>Задание по встроенному редактору mc</a:t>
            </a:r>
          </a:p>
          <a:p>
            <a:pPr lvl="1">
              <a:buAutoNum type="arabicPeriod"/>
            </a:pPr>
            <a:r>
              <a:rPr/>
              <a:t>Создайте текстовой файл text.txt.</a:t>
            </a:r>
          </a:p>
          <a:p>
            <a:pPr lvl="1">
              <a:buAutoNum type="arabicPeriod"/>
            </a:pPr>
            <a:r>
              <a:rPr/>
              <a:t>Откройте этот файл с помощью встроенного в mc редактора.</a:t>
            </a:r>
          </a:p>
          <a:p>
            <a:pPr lvl="1">
              <a:buAutoNum type="arabicPeriod"/>
            </a:pPr>
            <a:r>
              <a:rPr/>
              <a:t>Вставьте в открытый файл небольшой фрагмент текста, скопированный из любого другого файла или Интернета.</a:t>
            </a:r>
          </a:p>
          <a:p>
            <a:pPr lvl="1">
              <a:buAutoNum type="arabicPeriod"/>
            </a:pPr>
            <a:r>
              <a:rPr/>
              <a:t>Проделайте с текстом следующие манипуляции, используя горячие клавиши:</a:t>
            </a:r>
          </a:p>
          <a:p>
            <a:pPr lvl="2">
              <a:buAutoNum type="arabicPeriod"/>
            </a:pPr>
            <a:r>
              <a:rPr/>
              <a:t>Удалите строку текста.</a:t>
            </a:r>
          </a:p>
          <a:p>
            <a:pPr lvl="2">
              <a:buAutoNum type="arabicPeriod"/>
            </a:pPr>
            <a:r>
              <a:rPr/>
              <a:t>Выделите фрагмент текста и скопируйте его на новую строку</a:t>
            </a:r>
          </a:p>
          <a:p>
            <a:pPr lvl="2">
              <a:buAutoNum type="arabicPeriod"/>
            </a:pPr>
            <a:r>
              <a:rPr/>
              <a:t>Выделите фрагмент текста и перенесите его на новую строку.</a:t>
            </a:r>
          </a:p>
          <a:p>
            <a:pPr lvl="2">
              <a:buAutoNum type="arabicPeriod"/>
            </a:pPr>
            <a:r>
              <a:rPr/>
              <a:t>Сохраните файл.</a:t>
            </a:r>
          </a:p>
          <a:p>
            <a:pPr lvl="2">
              <a:buAutoNum type="arabicPeriod"/>
            </a:pPr>
            <a:r>
              <a:rPr/>
              <a:t>Отмените последнее действие.</a:t>
            </a:r>
          </a:p>
          <a:p>
            <a:pPr lvl="2">
              <a:buAutoNum type="arabicPeriod"/>
            </a:pPr>
            <a:r>
              <a:rPr/>
              <a:t>Перейдите в конец файла (нажав комбинацию клавиш) и напишите некоторый текст.</a:t>
            </a:r>
          </a:p>
          <a:p>
            <a:pPr lvl="2">
              <a:buAutoNum type="arabicPeriod"/>
            </a:pPr>
            <a:r>
              <a:rPr/>
              <a:t>Перейдите в начало файла (нажав комбинацию клавиш) и напишите некоторый текст.</a:t>
            </a:r>
          </a:p>
          <a:p>
            <a:pPr lvl="2">
              <a:buAutoNum type="arabicPeriod"/>
            </a:pPr>
            <a:r>
              <a:rPr/>
              <a:t>Сохраните и закройте файл.</a:t>
            </a:r>
          </a:p>
          <a:p>
            <a:pPr lvl="1">
              <a:buAutoNum type="arabicPeriod"/>
            </a:pPr>
            <a:r>
              <a:rPr/>
              <a:t>Откройте файл с исходным текстом на некотором языке программирования (например C или Java)</a:t>
            </a:r>
          </a:p>
          <a:p>
            <a:pPr lvl="1">
              <a:buAutoNum type="arabicPeriod"/>
            </a:pPr>
            <a:r>
              <a:rPr/>
              <a:t>Используя меню редактора, включите подсветку синтаксиса, если она не включена, или выключите, если она включена.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Изучила информацию о mc, вызвав в командной строке man mc (рис.1).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mc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Запустила из командной строки mc, изучила его структуру и меню. Выполнила несколько операций в mc, используя управляющие клавиши: открыла файл для просмотра и редактирования. Выполнила основные команды меню правой панели (рис. 2). Степень подробности вывода информации о файлах: “Информация” выводит подробную информацию о файле, “Дерево” - минимум информации, “Формат списка” - “Укороченный” отображает минимальную информацию в виде имени файла, тогда как расширенный формат дает подробную информацию, однако менее полную, чем в пункте “Информация”, определенный пользователем формат позволяет самоу определять степень подробности, однако она будет менее подробной, чем в пункте “Информация”.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Меню</a:t>
            </a:r>
            <a:r>
              <a:rPr/>
              <a:t> </a:t>
            </a:r>
            <a:r>
              <a:rPr/>
              <a:t>правой</a:t>
            </a:r>
            <a:r>
              <a:rPr/>
              <a:t> </a:t>
            </a:r>
            <a:r>
              <a:rPr/>
              <a:t>панели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Используя возможности подменю Файл, выполнила просмотр содержимого текстового файла README.md, редактирование содержимого текстового файла (без сохранения результатов редактирования), создание каталога, копирование в файлов в созданный каталог.</a:t>
            </a:r>
          </a:p>
          <a:p>
            <a:pPr lvl="1">
              <a:buAutoNum startAt="3" type="arabicPeriod"/>
            </a:pPr>
            <a:r>
              <a:rPr/>
              <a:t>С помощью соответствующих средств подменю Команда осуществила поиск в файловой системе файла с заданными условиями, выбор и повторение одной из предыдущих команд cd /work, переход в домашний каталог, анализ файла меню и файла расширений.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Найденные</a:t>
            </a:r>
            <a:r>
              <a:rPr/>
              <a:t> </a:t>
            </a:r>
            <a:r>
              <a:rPr/>
              <a:t>файлы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домашнем</a:t>
            </a:r>
            <a:r>
              <a:rPr/>
              <a:t> </a:t>
            </a:r>
            <a:r>
              <a:rPr/>
              <a:t>каталоге,</a:t>
            </a:r>
            <a:r>
              <a:rPr/>
              <a:t> </a:t>
            </a:r>
            <a:r>
              <a:rPr/>
              <a:t>имя</a:t>
            </a:r>
            <a:r>
              <a:rPr/>
              <a:t> </a:t>
            </a:r>
            <a:r>
              <a:rPr/>
              <a:t>которых</a:t>
            </a:r>
            <a:r>
              <a:rPr/>
              <a:t> </a:t>
            </a:r>
            <a:r>
              <a:rPr/>
              <a:t>начинается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conf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№7</dc:title>
  <dc:creator>Алмазова Елизавета Андреевна</dc:creator>
  <cp:keywords/>
  <dcterms:created xsi:type="dcterms:W3CDTF">2022-05-14T17:28:53Z</dcterms:created>
  <dcterms:modified xsi:type="dcterms:W3CDTF">2022-05-14T17:28:53Z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14.05.2022</vt:lpwstr>
  </property>
  <property fmtid="{D5CDD505-2E9C-101B-9397-08002B2CF9AE}" pid="4" name="header-includes">
    <vt:lpwstr/>
  </property>
  <property fmtid="{D5CDD505-2E9C-101B-9397-08002B2CF9AE}" pid="5" name="institute">
    <vt:lpwstr>РУДН, г.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