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Алмазова</a:t>
            </a:r>
            <a:r>
              <a:rPr/>
              <a:t> </a:t>
            </a:r>
            <a:r>
              <a:rPr/>
              <a:t>Елизавета</a:t>
            </a:r>
            <a:r>
              <a:rPr/>
              <a:t> </a:t>
            </a:r>
            <a:r>
              <a:rPr/>
              <a:t>Андреевна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14.05.2022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Нажала Esc для перехода в командный режим. Удалила последнюю строку. Ввела команду отмены изменений u для отмены последней команды. Ввела символ : для перехода в режим последней строки. Записала произведённые изменения и вышла из vi с помощью нажатия w+q+Enter.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я познакомилась с операционной системой Linux, получила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 данной лабораторной работы - познакомиться с операционной системой Linux, получить практические навыки работы с редактором vi, установленным по умолчанию практически во всех дистрибутивах.</a:t>
            </a:r>
          </a:p>
          <a:p>
            <a:pPr lvl="0" marL="0" indent="0">
              <a:buNone/>
            </a:pPr>
            <a:r>
              <a:rPr/>
              <a:t>Задание:</a:t>
            </a:r>
          </a:p>
          <a:p>
            <a:pPr lvl="0" marL="0" indent="0">
              <a:buNone/>
            </a:pPr>
            <a:r>
              <a:rPr/>
              <a:t>Создание нового файла с использованием vi</a:t>
            </a:r>
          </a:p>
          <a:p>
            <a:pPr lvl="1">
              <a:buAutoNum type="arabicPeriod"/>
            </a:pPr>
            <a:r>
              <a:rPr/>
              <a:t>Создайте каталог с именем ~/work/os/lab06.</a:t>
            </a:r>
          </a:p>
          <a:p>
            <a:pPr lvl="1">
              <a:buAutoNum type="arabicPeriod"/>
            </a:pPr>
            <a:r>
              <a:rPr/>
              <a:t>Перейдите во вновь созданный каталог.</a:t>
            </a:r>
          </a:p>
          <a:p>
            <a:pPr lvl="1">
              <a:buAutoNum type="arabicPeriod"/>
            </a:pPr>
            <a:r>
              <a:rPr/>
              <a:t>Вызовите vi и создайте файл hello.sh</a:t>
            </a:r>
          </a:p>
          <a:p>
            <a:pPr lvl="1">
              <a:buAutoNum type="arabicPeriod"/>
            </a:pPr>
            <a:r>
              <a:rPr/>
              <a:t>Нажмите клавишу i и введите следующий текст:</a:t>
            </a:r>
          </a:p>
          <a:p>
            <a:pPr lvl="0" marL="0" indent="0">
              <a:buNone/>
            </a:pPr>
            <a:r>
              <a:rPr/>
              <a:t>#!/bin/bash</a:t>
            </a:r>
          </a:p>
          <a:p>
            <a:pPr lvl="0" marL="0" indent="0">
              <a:buNone/>
            </a:pPr>
            <a:r>
              <a:rPr/>
              <a:t>HELL=Hello</a:t>
            </a:r>
          </a:p>
          <a:p>
            <a:pPr lvl="0" marL="0" indent="0">
              <a:buNone/>
            </a:pPr>
            <a:r>
              <a:rPr/>
              <a:t>function hello {</a:t>
            </a:r>
          </a:p>
          <a:p>
            <a:pPr lvl="0" marL="0" indent="0">
              <a:buNone/>
            </a:pPr>
            <a:r>
              <a:rPr/>
              <a:t>LOCAL HELLO=World</a:t>
            </a:r>
          </a:p>
          <a:p>
            <a:pPr lvl="0" marL="0" indent="0">
              <a:buNone/>
            </a:pPr>
            <a:r>
              <a:rPr/>
              <a:t>echo $HELLO</a:t>
            </a:r>
          </a:p>
          <a:p>
            <a:pPr lvl="0" marL="0" indent="0">
              <a:buNone/>
            </a:pPr>
            <a:r>
              <a:rPr/>
              <a:t>}</a:t>
            </a:r>
          </a:p>
          <a:p>
            <a:pPr lvl="0" marL="0" indent="0">
              <a:buNone/>
            </a:pPr>
            <a:r>
              <a:rPr/>
              <a:t>echo $HELLO</a:t>
            </a:r>
          </a:p>
          <a:p>
            <a:pPr lvl="0" marL="0" indent="0">
              <a:buNone/>
            </a:pPr>
            <a:r>
              <a:rPr/>
              <a:t>hello</a:t>
            </a:r>
          </a:p>
          <a:p>
            <a:pPr lvl="1">
              <a:buAutoNum startAt="5" type="arabicPeriod"/>
            </a:pPr>
            <a:r>
              <a:rPr/>
              <a:t>Нажмите клавишу Esc для перехода в командный режим после завершения ввода текста.</a:t>
            </a:r>
          </a:p>
          <a:p>
            <a:pPr lvl="1">
              <a:buAutoNum startAt="5" type="arabicPeriod"/>
            </a:pPr>
            <a:r>
              <a:rPr/>
              <a:t>Нажмите : для перехода в режим последней строки и внизу вашего экрана появится приглашение в виде двоеточия.</a:t>
            </a:r>
          </a:p>
          <a:p>
            <a:pPr lvl="1">
              <a:buAutoNum startAt="5" type="arabicPeriod"/>
            </a:pPr>
            <a:r>
              <a:rPr/>
              <a:t>Нажмите w (записать) и q (выйти), а затем нажмите клавишу Enter для сохранения вашего текста и завершения работы.</a:t>
            </a:r>
          </a:p>
          <a:p>
            <a:pPr lvl="1">
              <a:buAutoNum startAt="5" type="arabicPeriod"/>
            </a:pPr>
            <a:r>
              <a:rPr/>
              <a:t>Сделайте файл исполняемым.</a:t>
            </a:r>
          </a:p>
          <a:p>
            <a:pPr lvl="0" marL="0" indent="0">
              <a:buNone/>
            </a:pPr>
            <a:r>
              <a:rPr/>
              <a:t>Редактирование существующего файла</a:t>
            </a:r>
          </a:p>
          <a:p>
            <a:pPr lvl="1">
              <a:buAutoNum type="arabicPeriod"/>
            </a:pPr>
            <a:r>
              <a:rPr/>
              <a:t>Вызовите vi на редактирование файла hello.sh.</a:t>
            </a:r>
          </a:p>
          <a:p>
            <a:pPr lvl="1">
              <a:buAutoNum type="arabicPeriod"/>
            </a:pPr>
            <a:r>
              <a:rPr/>
              <a:t>Установите курсор в конец слова HELL второй строки.</a:t>
            </a:r>
          </a:p>
          <a:p>
            <a:pPr lvl="1">
              <a:buAutoNum type="arabicPeriod"/>
            </a:pPr>
            <a:r>
              <a:rPr/>
              <a:t>Перейдите в режим вставки и замените на HELLO. Нажмите Esc для возврата в командный режим.</a:t>
            </a:r>
          </a:p>
          <a:p>
            <a:pPr lvl="1">
              <a:buAutoNum type="arabicPeriod"/>
            </a:pPr>
            <a:r>
              <a:rPr/>
              <a:t>Установите курсор на четвертую строку и сотрите слово LOCAL.</a:t>
            </a:r>
          </a:p>
          <a:p>
            <a:pPr lvl="1">
              <a:buAutoNum type="arabicPeriod"/>
            </a:pPr>
            <a:r>
              <a:rPr/>
              <a:t>Перейдите в режим вставки и наберите следующий текст: local, нажмите Esc для возврата в командный режим.</a:t>
            </a:r>
          </a:p>
          <a:p>
            <a:pPr lvl="1">
              <a:buAutoNum type="arabicPeriod"/>
            </a:pPr>
            <a:r>
              <a:rPr/>
              <a:t>Установите курсор на последней строке файла. Вставьте после неё строку, содержащую следующий текст: echo $HELLO.</a:t>
            </a:r>
          </a:p>
          <a:p>
            <a:pPr lvl="1">
              <a:buAutoNum type="arabicPeriod"/>
            </a:pPr>
            <a:r>
              <a:rPr/>
              <a:t>Нажмите Esc для перехода в командный режим.</a:t>
            </a:r>
          </a:p>
          <a:p>
            <a:pPr lvl="1">
              <a:buAutoNum type="arabicPeriod"/>
            </a:pPr>
            <a:r>
              <a:rPr/>
              <a:t>Удалите последнюю строку.</a:t>
            </a:r>
          </a:p>
          <a:p>
            <a:pPr lvl="1">
              <a:buAutoNum type="arabicPeriod"/>
            </a:pPr>
            <a:r>
              <a:rPr/>
              <a:t>Введите команду отмены изменений u для отмены последней команды.</a:t>
            </a:r>
          </a:p>
          <a:p>
            <a:pPr lvl="1">
              <a:buAutoNum type="arabicPeriod"/>
            </a:pPr>
            <a:r>
              <a:rPr/>
              <a:t>Введите символ : для перехода в режим последней строки. Запишите произведённые изменения и выйдите из vi.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Создала каталог с именем ~/work/os/lab06. Перешла во вновь созданный каталог с помощью команды cd. Вызвала vi и создала файл hello.sh (рис.1).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11500"/>
            <a:ext cx="82296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создания</a:t>
            </a:r>
            <a:r>
              <a:rPr/>
              <a:t> </a:t>
            </a:r>
            <a:r>
              <a:rPr/>
              <a:t>каталогов,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вызова</a:t>
            </a:r>
            <a:r>
              <a:rPr/>
              <a:t> </a:t>
            </a:r>
            <a:r>
              <a:rPr/>
              <a:t>vi.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Нажала клавишу i и ввела требующийся текст (рис.2). Нажала клавишу Esc для перехода в командный режим после завершения ввода текста. Нажала : для перехода в режим последней строки и внизу моего экрана появилось приглашение в виде двоеточия. Нажала w, q и клавишу Enter для сохранения текста и завершения работы.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Введенный</a:t>
            </a:r>
            <a:r>
              <a:rPr/>
              <a:t> </a:t>
            </a:r>
            <a:r>
              <a:rPr/>
              <a:t>текст.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Сделала файл исполняемым с помощью команды chmod +x hello.sh.</a:t>
            </a:r>
          </a:p>
          <a:p>
            <a:pPr lvl="1">
              <a:buAutoNum startAt="3" type="arabicPeriod"/>
            </a:pPr>
            <a:r>
              <a:rPr/>
              <a:t>Вызвала vi на редактирование файла hello.sh (vi hello.sh). Заменила HELL на HELLO, стерла слово LOCAL, в режиме вставки набрала local, нажала Esc для возврата в командный режим. Установила курсор на последней строке файла. Вставила после неё строку, содержащую следующий текст: echo $HELLO (рис.3).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Внесенные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файл</a:t>
            </a:r>
            <a:r>
              <a:rPr/>
              <a:t> </a:t>
            </a:r>
            <a:r>
              <a:rPr/>
              <a:t>изменения.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№8</dc:title>
  <dc:creator>Алмазова Елизавета Андреевна</dc:creator>
  <cp:keywords/>
  <dcterms:created xsi:type="dcterms:W3CDTF">2022-05-14T17:29:13Z</dcterms:created>
  <dcterms:modified xsi:type="dcterms:W3CDTF">2022-05-14T17:29:13Z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14.05.2022</vt:lpwstr>
  </property>
  <property fmtid="{D5CDD505-2E9C-101B-9397-08002B2CF9AE}" pid="4" name="header-includes">
    <vt:lpwstr/>
  </property>
  <property fmtid="{D5CDD505-2E9C-101B-9397-08002B2CF9AE}" pid="5" name="institute">
    <vt:lpwstr>РУДН, г.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