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этапу</a:t>
            </a:r>
            <a:r>
              <a:rPr/>
              <a:t> </a:t>
            </a:r>
            <a:r>
              <a:rPr/>
              <a:t>№3</a:t>
            </a:r>
            <a:r>
              <a:rPr/>
              <a:t> </a:t>
            </a:r>
            <a:r>
              <a:rPr/>
              <a:t>индивидуального</a:t>
            </a:r>
            <a:r>
              <a:rPr/>
              <a:t> </a:t>
            </a:r>
            <a:r>
              <a:rPr/>
              <a:t>проекта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Алмазова</a:t>
            </a:r>
            <a:r>
              <a:rPr/>
              <a:t> </a:t>
            </a:r>
            <a:r>
              <a:rPr/>
              <a:t>Елизавета</a:t>
            </a:r>
            <a:r>
              <a:rPr/>
              <a:t> </a:t>
            </a:r>
            <a:r>
              <a:rPr/>
              <a:t>Андреевна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14.05.2022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реализации третьего этапа проекта я добавила на сайт информацию о навыках, достижениях и опыте, сделала пост по прошедшей неделе и на тему “Язык разметки Markdown”.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этапу</a:t>
            </a:r>
            <a:r>
              <a:rPr/>
              <a:t> </a:t>
            </a:r>
            <a:r>
              <a:rPr/>
              <a:t>№3</a:t>
            </a:r>
            <a:r>
              <a:rPr/>
              <a:t> </a:t>
            </a:r>
            <a:r>
              <a:rPr/>
              <a:t>индивидуального</a:t>
            </a:r>
            <a:r>
              <a:rPr/>
              <a:t> </a:t>
            </a:r>
            <a:r>
              <a:rPr/>
              <a:t>проекта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данного индивидуального проекта - поэтапное создание и заполнение сайта, представляющего меня как научного работника.</a:t>
            </a:r>
          </a:p>
          <a:p>
            <a:pPr lvl="0" marL="0" indent="0">
              <a:buNone/>
            </a:pPr>
            <a:r>
              <a:rPr/>
              <a:t>Задание - добавить к сайту достижения:</a:t>
            </a:r>
          </a:p>
          <a:p>
            <a:pPr lvl="1"/>
            <a:r>
              <a:rPr/>
              <a:t>Список достижений:</a:t>
            </a:r>
          </a:p>
          <a:p>
            <a:pPr lvl="2"/>
            <a:r>
              <a:rPr/>
              <a:t>Добавить информацию о навыках (Skills).</a:t>
            </a:r>
          </a:p>
          <a:p>
            <a:pPr lvl="2"/>
            <a:r>
              <a:rPr/>
              <a:t>Добавить информацию об опыте (Experience).</a:t>
            </a:r>
          </a:p>
          <a:p>
            <a:pPr lvl="2"/>
            <a:r>
              <a:rPr/>
              <a:t>Добавить информацию о достижениях (Accomplishments).</a:t>
            </a:r>
          </a:p>
          <a:p>
            <a:pPr lvl="1"/>
            <a:r>
              <a:rPr/>
              <a:t>Сделать пост по прошедшей неделе.</a:t>
            </a:r>
          </a:p>
          <a:p>
            <a:pPr lvl="1"/>
            <a:r>
              <a:rPr/>
              <a:t>Добавить пост на тему по выбору:</a:t>
            </a:r>
          </a:p>
          <a:p>
            <a:pPr lvl="2"/>
            <a:r>
              <a:rPr/>
              <a:t>Легковесные языки разметки.</a:t>
            </a:r>
          </a:p>
          <a:p>
            <a:pPr lvl="2"/>
            <a:r>
              <a:rPr/>
              <a:t>Языки разметки. LaTeX.</a:t>
            </a:r>
          </a:p>
          <a:p>
            <a:pPr lvl="2"/>
            <a:r>
              <a:rPr/>
              <a:t>Язык разметки Markdown.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Я добавила на сайт список достижений, навыков и опыта, отректировав файлы accomplishments.md (достижения), skills.md (навыки) и experience.md (опыт) (рис.1).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Редактирование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accomplishments.md.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Я сделала пост по прошедшей неделе 9-13 мая, 2022 г., создав в каталоге content/post соответствующий каталог и в нем создав и отредактировав файл index.md (рис.2).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600200"/>
            <a:ext cx="655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Редактирование</a:t>
            </a:r>
            <a:r>
              <a:rPr/>
              <a:t> </a:t>
            </a:r>
            <a:r>
              <a:rPr/>
              <a:t>поста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прошедшей</a:t>
            </a:r>
            <a:r>
              <a:rPr/>
              <a:t> </a:t>
            </a:r>
            <a:r>
              <a:rPr/>
              <a:t>неделе.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Я добавила пост на тему “Язык разметки Markdown”, создав в каталоге content/post соответствующий каталог и в нем создав и отредактировав файл index.md (рис.3).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600200"/>
            <a:ext cx="488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Редактирование</a:t>
            </a:r>
            <a:r>
              <a:rPr/>
              <a:t> </a:t>
            </a:r>
            <a:r>
              <a:rPr/>
              <a:t>поста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языке</a:t>
            </a:r>
            <a:r>
              <a:rPr/>
              <a:t> </a:t>
            </a:r>
            <a:r>
              <a:rPr/>
              <a:t>разметки</a:t>
            </a:r>
            <a:r>
              <a:rPr/>
              <a:t> </a:t>
            </a:r>
            <a:r>
              <a:rPr/>
              <a:t>Markdown.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этапу №3 индивидуального проекта</dc:title>
  <dc:creator>Алмазова Елизавета Андреевна</dc:creator>
  <cp:keywords/>
  <dcterms:created xsi:type="dcterms:W3CDTF">2022-05-14T17:29:38Z</dcterms:created>
  <dcterms:modified xsi:type="dcterms:W3CDTF">2022-05-14T17:29:38Z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14.05.2022</vt:lpwstr>
  </property>
  <property fmtid="{D5CDD505-2E9C-101B-9397-08002B2CF9AE}" pid="4" name="header-includes">
    <vt:lpwstr/>
  </property>
  <property fmtid="{D5CDD505-2E9C-101B-9397-08002B2CF9AE}" pid="5" name="institute">
    <vt:lpwstr>РУДН, г.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