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</p:sldMasterIdLst>
  <p:notesMasterIdLst>
    <p:notesMasterId r:id="rId11"/>
  </p:notesMasterIdLst>
  <p:handoutMasterIdLst>
    <p:handoutMasterId r:id="rId12"/>
  </p:handoutMasterIdLst>
  <p:sldIdLst>
    <p:sldId id="348" r:id="rId5"/>
    <p:sldId id="349" r:id="rId6"/>
    <p:sldId id="265" r:id="rId7"/>
    <p:sldId id="351" r:id="rId8"/>
    <p:sldId id="352" r:id="rId9"/>
    <p:sldId id="353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4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B596BA-F330-4785-8461-F74708FFCA50}" type="datetime1">
              <a:rPr lang="ru-RU" smtClean="0"/>
              <a:t>24.01.2021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A83F606-8A8B-426E-A649-E6072AD6EE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876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7E9F4-7ED8-495D-B52D-5485A5BC0ACA}" type="datetime1">
              <a:rPr lang="ru-RU" noProof="0" smtClean="0"/>
              <a:pPr/>
              <a:t>24.01.2021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4DD8812-632B-44E3-B183-D20ADC793C3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9063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761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733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416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13000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F2DED7-F6AC-4866-8138-11B328ED7527}" type="datetime1">
              <a:rPr lang="ru-RU" noProof="0" smtClean="0"/>
              <a:t>24.01.2021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D0CC0D-F4E8-4EB2-A425-24C0A08BF2ED}" type="datetime1">
              <a:rPr lang="ru-RU" noProof="0" smtClean="0"/>
              <a:t>24.01.2021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D365CB-744A-4AFA-AFC9-892345BE9421}" type="datetime1">
              <a:rPr lang="ru-RU" noProof="0" smtClean="0"/>
              <a:t>24.01.2021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4" name="Рисунок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Рисунок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2" name="Рисунок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5" name="Текст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rtlCol="0"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5B89D9-0013-4DF9-B570-27DC755C2F3F}" type="datetime1">
              <a:rPr lang="ru-RU" noProof="0" smtClean="0"/>
              <a:t>24.01.2021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A79461-147E-4321-BCEB-239C620C895A}" type="datetime1">
              <a:rPr lang="ru-RU" noProof="0" smtClean="0"/>
              <a:t>24.01.2021</a:t>
            </a:fld>
            <a:endParaRPr lang="ru-RU" noProof="0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74DA27-089F-41DB-9018-6804069C0386}" type="datetime1">
              <a:rPr lang="ru-RU" noProof="0" smtClean="0"/>
              <a:t>24.01.2021</a:t>
            </a:fld>
            <a:endParaRPr lang="ru-RU" noProof="0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5337F-F302-414C-9999-654EC56929E7}" type="datetime1">
              <a:rPr lang="ru-RU" noProof="0" smtClean="0"/>
              <a:t>24.01.2021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63DE5C-7286-415E-BD66-0312B5E1AB50}" type="datetime1">
              <a:rPr lang="ru-RU" noProof="0" smtClean="0"/>
              <a:t>24.01.2021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rtlCol="0"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F888F6-BA81-4650-96F1-E4BE1E5DDAE1}" type="datetime1">
              <a:rPr lang="ru-RU" noProof="0" smtClean="0"/>
              <a:t>24.01.2021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AB14CD44-37FB-48CC-A24D-89C3A643DD86}" type="datetime1">
              <a:rPr lang="ru-RU" noProof="0" smtClean="0"/>
              <a:t>24.01.2021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ru-RU" dirty="0"/>
              <a:t>Проект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ru-RU" dirty="0"/>
              <a:t>Сапер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 rtl="0"/>
            <a:r>
              <a:rPr lang="ru-RU" dirty="0"/>
              <a:t>Подготовила Ермакова Анастасия</a:t>
            </a:r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B00C7-0803-8A43-A9F3-6FF24BDC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793011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altLang="ru-RU" sz="6000" dirty="0"/>
              <a:t>Задачи проекта</a:t>
            </a:r>
            <a:endParaRPr lang="ru-RU" sz="60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8837" y="2315361"/>
            <a:ext cx="7794326" cy="1858161"/>
          </a:xfrm>
        </p:spPr>
        <p:txBody>
          <a:bodyPr rtlCol="0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altLang="ru-RU" sz="2800" dirty="0"/>
              <a:t>Написать логику игры «Сапёр»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altLang="ru-RU" sz="2800" dirty="0"/>
              <a:t>Создать понятный для пользователя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Структура (комплект) проекта: 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F0CB2F-BCA4-4E94-9355-B8633514E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2800" cap="all" spc="200" dirty="0">
                <a:solidFill>
                  <a:schemeClr val="tx1"/>
                </a:solidFill>
              </a:rPr>
              <a:t>В корневой папке проекта &lt;</a:t>
            </a:r>
            <a:r>
              <a:rPr lang="en-US" sz="2800" cap="all" spc="200" dirty="0">
                <a:solidFill>
                  <a:schemeClr val="tx1"/>
                </a:solidFill>
              </a:rPr>
              <a:t>path</a:t>
            </a:r>
            <a:r>
              <a:rPr lang="ru-RU" sz="2800" cap="all" spc="200" dirty="0">
                <a:solidFill>
                  <a:schemeClr val="tx1"/>
                </a:solidFill>
              </a:rPr>
              <a:t>&gt; – файл запуска проекта run.py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800" cap="all" spc="200" dirty="0">
                <a:solidFill>
                  <a:schemeClr val="tx1"/>
                </a:solidFill>
              </a:rPr>
              <a:t>В папке m</a:t>
            </a:r>
            <a:r>
              <a:rPr lang="en-US" sz="2800" cap="all" spc="200" dirty="0" err="1">
                <a:solidFill>
                  <a:schemeClr val="tx1"/>
                </a:solidFill>
              </a:rPr>
              <a:t>inesweeper</a:t>
            </a:r>
            <a:r>
              <a:rPr lang="ru-RU" sz="2800" cap="all" spc="200" dirty="0">
                <a:solidFill>
                  <a:schemeClr val="tx1"/>
                </a:solidFill>
              </a:rPr>
              <a:t> – основные файлы классов: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US" sz="2800" cap="all" spc="200" dirty="0">
                <a:solidFill>
                  <a:schemeClr val="tx1"/>
                </a:solidFill>
              </a:rPr>
              <a:t>game</a:t>
            </a:r>
            <a:r>
              <a:rPr lang="ru-RU" sz="2800" cap="all" spc="200" dirty="0">
                <a:solidFill>
                  <a:schemeClr val="tx1"/>
                </a:solidFill>
              </a:rPr>
              <a:t>.</a:t>
            </a:r>
            <a:r>
              <a:rPr lang="en-US" sz="2800" cap="all" spc="200" dirty="0" err="1">
                <a:solidFill>
                  <a:schemeClr val="tx1"/>
                </a:solidFill>
              </a:rPr>
              <a:t>py</a:t>
            </a:r>
            <a:r>
              <a:rPr lang="ru-RU" sz="2800" cap="all" spc="200" dirty="0">
                <a:solidFill>
                  <a:schemeClr val="tx1"/>
                </a:solidFill>
              </a:rPr>
              <a:t> – Основной класс игры, 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US" sz="2800" cap="all" spc="200" dirty="0">
                <a:solidFill>
                  <a:schemeClr val="tx1"/>
                </a:solidFill>
              </a:rPr>
              <a:t>board</a:t>
            </a:r>
            <a:r>
              <a:rPr lang="ru-RU" sz="2800" cap="all" spc="200" dirty="0">
                <a:solidFill>
                  <a:schemeClr val="tx1"/>
                </a:solidFill>
              </a:rPr>
              <a:t>.</a:t>
            </a:r>
            <a:r>
              <a:rPr lang="en-US" sz="2800" cap="all" spc="200" dirty="0" err="1">
                <a:solidFill>
                  <a:schemeClr val="tx1"/>
                </a:solidFill>
              </a:rPr>
              <a:t>py</a:t>
            </a:r>
            <a:r>
              <a:rPr lang="ru-RU" sz="2800" cap="all" spc="200" dirty="0">
                <a:solidFill>
                  <a:schemeClr val="tx1"/>
                </a:solidFill>
              </a:rPr>
              <a:t> – Класс описывающий игровое поле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US" sz="2800" cap="all" spc="200" dirty="0" err="1">
                <a:solidFill>
                  <a:schemeClr val="tx1"/>
                </a:solidFill>
              </a:rPr>
              <a:t>gui</a:t>
            </a:r>
            <a:r>
              <a:rPr lang="ru-RU" sz="2800" cap="all" spc="200" dirty="0">
                <a:solidFill>
                  <a:schemeClr val="tx1"/>
                </a:solidFill>
              </a:rPr>
              <a:t>.</a:t>
            </a:r>
            <a:r>
              <a:rPr lang="en-US" sz="2800" cap="all" spc="200" dirty="0" err="1">
                <a:solidFill>
                  <a:schemeClr val="tx1"/>
                </a:solidFill>
              </a:rPr>
              <a:t>py</a:t>
            </a:r>
            <a:r>
              <a:rPr lang="ru-RU" sz="2800" cap="all" spc="200" dirty="0">
                <a:solidFill>
                  <a:schemeClr val="tx1"/>
                </a:solidFill>
              </a:rPr>
              <a:t> – Класс управления пользовательским интерфейсом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US" sz="2800" cap="all" spc="200" dirty="0">
                <a:solidFill>
                  <a:schemeClr val="tx1"/>
                </a:solidFill>
              </a:rPr>
              <a:t>leaderboard</a:t>
            </a:r>
            <a:r>
              <a:rPr lang="ru-RU" sz="2800" cap="all" spc="200" dirty="0">
                <a:solidFill>
                  <a:schemeClr val="tx1"/>
                </a:solidFill>
              </a:rPr>
              <a:t>.</a:t>
            </a:r>
            <a:r>
              <a:rPr lang="en-US" sz="2800" cap="all" spc="200" dirty="0" err="1">
                <a:solidFill>
                  <a:schemeClr val="tx1"/>
                </a:solidFill>
              </a:rPr>
              <a:t>py</a:t>
            </a:r>
            <a:r>
              <a:rPr lang="ru-RU" sz="2800" cap="all" spc="200" dirty="0">
                <a:solidFill>
                  <a:schemeClr val="tx1"/>
                </a:solidFill>
              </a:rPr>
              <a:t> – Класс определяющий доску почёта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800" cap="all" spc="200" dirty="0">
                <a:solidFill>
                  <a:schemeClr val="tx1"/>
                </a:solidFill>
              </a:rPr>
              <a:t>В папке </a:t>
            </a:r>
            <a:r>
              <a:rPr lang="en-US" sz="2800" cap="all" spc="200" dirty="0">
                <a:solidFill>
                  <a:schemeClr val="tx1"/>
                </a:solidFill>
              </a:rPr>
              <a:t>assets</a:t>
            </a:r>
            <a:r>
              <a:rPr lang="ru-RU" sz="2800" cap="all" spc="200" dirty="0">
                <a:solidFill>
                  <a:schemeClr val="tx1"/>
                </a:solidFill>
              </a:rPr>
              <a:t> – внешние элементы оформления (шрифты, изображения мин, флажка, плитки)</a:t>
            </a:r>
          </a:p>
        </p:txBody>
      </p:sp>
    </p:spTree>
    <p:extLst>
      <p:ext uri="{BB962C8B-B14F-4D97-AF65-F5344CB8AC3E}">
        <p14:creationId xmlns:p14="http://schemas.microsoft.com/office/powerpoint/2010/main" val="290435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DB9859B-70A3-4FA2-9084-BBA4AA70B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559" y="2192092"/>
            <a:ext cx="8684283" cy="3252364"/>
          </a:xfrm>
        </p:spPr>
        <p:txBody>
          <a:bodyPr/>
          <a:lstStyle/>
          <a:p>
            <a:r>
              <a:rPr lang="ru-RU" altLang="ru-RU" dirty="0"/>
              <a:t>Библиотеки: </a:t>
            </a:r>
            <a:r>
              <a:rPr lang="en-US" altLang="ru-RU" dirty="0" err="1"/>
              <a:t>PyGame</a:t>
            </a:r>
            <a:r>
              <a:rPr lang="en-US" altLang="ru-RU" dirty="0"/>
              <a:t>, random</a:t>
            </a:r>
          </a:p>
          <a:p>
            <a:r>
              <a:rPr lang="ru-RU" altLang="ru-RU" dirty="0" err="1"/>
              <a:t>Доп.средства</a:t>
            </a:r>
            <a:r>
              <a:rPr lang="ru-RU" altLang="ru-RU" dirty="0"/>
              <a:t>: </a:t>
            </a:r>
            <a:r>
              <a:rPr lang="en-US" altLang="ru-RU" dirty="0"/>
              <a:t>json-</a:t>
            </a:r>
            <a:r>
              <a:rPr lang="ru-RU" altLang="ru-RU" dirty="0"/>
              <a:t>файлы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B2F07A2-E72A-4236-9367-BA3914BB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sz="4000" dirty="0"/>
              <a:t>Технологии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737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29469A-2175-49D7-BDE3-4714F23F5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0"/>
          <a:stretch/>
        </p:blipFill>
        <p:spPr>
          <a:xfrm>
            <a:off x="997593" y="1631787"/>
            <a:ext cx="4472401" cy="4191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B2A18A1-586F-4656-9D67-3050278B8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468" y="1631786"/>
            <a:ext cx="4458322" cy="41915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1F1425-4AA0-476E-B33D-CFC75F8ABF95}"/>
              </a:ext>
            </a:extLst>
          </p:cNvPr>
          <p:cNvSpPr txBox="1"/>
          <p:nvPr/>
        </p:nvSpPr>
        <p:spPr>
          <a:xfrm>
            <a:off x="1091837" y="896616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Игровой процесс: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66216C-7EC8-4FAF-BD1C-949A8DDB0C23}"/>
              </a:ext>
            </a:extLst>
          </p:cNvPr>
          <p:cNvSpPr txBox="1"/>
          <p:nvPr/>
        </p:nvSpPr>
        <p:spPr>
          <a:xfrm>
            <a:off x="6568751" y="896616"/>
            <a:ext cx="36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Информация об участниках:</a:t>
            </a:r>
          </a:p>
        </p:txBody>
      </p:sp>
    </p:spTree>
    <p:extLst>
      <p:ext uri="{BB962C8B-B14F-4D97-AF65-F5344CB8AC3E}">
        <p14:creationId xmlns:p14="http://schemas.microsoft.com/office/powerpoint/2010/main" val="30325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D7390BCB-C8BE-4B37-8842-BFF77D346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z="2000" dirty="0"/>
              <a:t>Проект выполнен с использованием пройденных технологий. Достигнута работоспособность.</a:t>
            </a:r>
          </a:p>
          <a:p>
            <a:r>
              <a:rPr lang="ru-RU" altLang="ru-RU" i="1" dirty="0"/>
              <a:t>Возможности для доработки:</a:t>
            </a:r>
            <a:r>
              <a:rPr lang="ru-RU" altLang="ru-RU" dirty="0"/>
              <a:t> улучшение интерфейса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1287D8C-F4B9-4A96-8DA5-3B7A1D83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Вывод:</a:t>
            </a:r>
          </a:p>
        </p:txBody>
      </p:sp>
    </p:spTree>
    <p:extLst>
      <p:ext uri="{BB962C8B-B14F-4D97-AF65-F5344CB8AC3E}">
        <p14:creationId xmlns:p14="http://schemas.microsoft.com/office/powerpoint/2010/main" val="405135147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10_TF66722518.potx" id="{99535A38-7086-4F19-BA2D-7114A7639216}" vid="{E1E69E6A-375F-4B0F-8CE5-93EFF684DE41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Простая презентация продаж</Template>
  <TotalTime>1164</TotalTime>
  <Words>137</Words>
  <Application>Microsoft Office PowerPoint</Application>
  <PresentationFormat>Широкоэкранный</PresentationFormat>
  <Paragraphs>24</Paragraphs>
  <Slides>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Consolas</vt:lpstr>
      <vt:lpstr>Times New Roman</vt:lpstr>
      <vt:lpstr>Verdana</vt:lpstr>
      <vt:lpstr>РетроспективаVTI</vt:lpstr>
      <vt:lpstr>Проект PyGame Сапер</vt:lpstr>
      <vt:lpstr>Задачи проекта</vt:lpstr>
      <vt:lpstr>Структура (комплект) проекта: </vt:lpstr>
      <vt:lpstr>Технологии</vt:lpstr>
      <vt:lpstr>Презентация PowerPoint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 Сапер</dc:title>
  <dc:creator>Ермакова Анастасия</dc:creator>
  <cp:lastModifiedBy>Ермакова Анастасия</cp:lastModifiedBy>
  <cp:revision>4</cp:revision>
  <dcterms:created xsi:type="dcterms:W3CDTF">2021-01-24T18:01:16Z</dcterms:created>
  <dcterms:modified xsi:type="dcterms:W3CDTF">2021-01-25T13:26:05Z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