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C918-09C9-A84F-8EE4-9B732C870795}" type="datetimeFigureOut">
              <a:rPr lang="en-US" smtClean="0"/>
              <a:t>11.3.2012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D68-2194-F644-9CA3-ED68622E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C918-09C9-A84F-8EE4-9B732C870795}" type="datetimeFigureOut">
              <a:rPr lang="en-US" smtClean="0"/>
              <a:t>11.3.2012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D68-2194-F644-9CA3-ED68622E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4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C918-09C9-A84F-8EE4-9B732C870795}" type="datetimeFigureOut">
              <a:rPr lang="en-US" smtClean="0"/>
              <a:t>11.3.2012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D68-2194-F644-9CA3-ED68622E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C918-09C9-A84F-8EE4-9B732C870795}" type="datetimeFigureOut">
              <a:rPr lang="en-US" smtClean="0"/>
              <a:t>11.3.2012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D68-2194-F644-9CA3-ED68622E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0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C918-09C9-A84F-8EE4-9B732C870795}" type="datetimeFigureOut">
              <a:rPr lang="en-US" smtClean="0"/>
              <a:t>11.3.2012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D68-2194-F644-9CA3-ED68622E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C918-09C9-A84F-8EE4-9B732C870795}" type="datetimeFigureOut">
              <a:rPr lang="en-US" smtClean="0"/>
              <a:t>11.3.2012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D68-2194-F644-9CA3-ED68622E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C918-09C9-A84F-8EE4-9B732C870795}" type="datetimeFigureOut">
              <a:rPr lang="en-US" smtClean="0"/>
              <a:t>11.3.2012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D68-2194-F644-9CA3-ED68622E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5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C918-09C9-A84F-8EE4-9B732C870795}" type="datetimeFigureOut">
              <a:rPr lang="en-US" smtClean="0"/>
              <a:t>11.3.2012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D68-2194-F644-9CA3-ED68622E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C918-09C9-A84F-8EE4-9B732C870795}" type="datetimeFigureOut">
              <a:rPr lang="en-US" smtClean="0"/>
              <a:t>11.3.2012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D68-2194-F644-9CA3-ED68622E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C918-09C9-A84F-8EE4-9B732C870795}" type="datetimeFigureOut">
              <a:rPr lang="en-US" smtClean="0"/>
              <a:t>11.3.2012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D68-2194-F644-9CA3-ED68622E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5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C918-09C9-A84F-8EE4-9B732C870795}" type="datetimeFigureOut">
              <a:rPr lang="en-US" smtClean="0"/>
              <a:t>11.3.2012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D68-2194-F644-9CA3-ED68622E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3C918-09C9-A84F-8EE4-9B732C870795}" type="datetimeFigureOut">
              <a:rPr lang="en-US" smtClean="0"/>
              <a:t>11.3.2012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1D68-2194-F644-9CA3-ED68622E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Open Sans Light"/>
                <a:cs typeface="Open Sans Light"/>
              </a:rPr>
              <a:t>Discover</a:t>
            </a:r>
            <a:endParaRPr lang="en-US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698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  <a:latin typeface="Open Sans"/>
                <a:cs typeface="Open Sans"/>
              </a:rPr>
              <a:t>Challenge</a:t>
            </a:r>
            <a:endParaRPr lang="en-US" b="1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450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  <a:latin typeface="Open Sans"/>
                <a:cs typeface="Open Sans"/>
              </a:rPr>
              <a:t>Play</a:t>
            </a:r>
            <a:endParaRPr lang="en-US" dirty="0">
              <a:solidFill>
                <a:schemeClr val="accent6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22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endParaRPr lang="en-US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8286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Discover</vt:lpstr>
      <vt:lpstr>Challenge</vt:lpstr>
      <vt:lpstr>Play</vt:lpstr>
      <vt:lpstr>PowerPoint Presentation</vt:lpstr>
    </vt:vector>
  </TitlesOfParts>
  <Company>Avaus Oy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</dc:title>
  <dc:creator>Erno Aapa</dc:creator>
  <cp:lastModifiedBy>Erno Aapa</cp:lastModifiedBy>
  <cp:revision>1</cp:revision>
  <dcterms:created xsi:type="dcterms:W3CDTF">2012-03-11T16:35:18Z</dcterms:created>
  <dcterms:modified xsi:type="dcterms:W3CDTF">2012-03-11T16:44:42Z</dcterms:modified>
</cp:coreProperties>
</file>