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1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2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D47D-51C6-F940-85B1-CB7DDB6D3E0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E6032-8FF4-B44E-820B-A38E99109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EC200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eight-minute wonder </a:t>
            </a:r>
          </a:p>
          <a:p>
            <a:r>
              <a:rPr lang="en-US" dirty="0" smtClean="0"/>
              <a:t>Emily Beam 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0" y="184935"/>
            <a:ext cx="2866490" cy="383226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/>
          <p:cNvSpPr/>
          <p:nvPr/>
        </p:nvSpPr>
        <p:spPr>
          <a:xfrm flipH="1">
            <a:off x="9325510" y="-59165"/>
            <a:ext cx="2866490" cy="383226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Limitations/discussion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I didn’t see any blue lightning bolts, that doesn’t meant they aren’t real. </a:t>
            </a:r>
          </a:p>
          <a:p>
            <a:r>
              <a:rPr lang="en-US" dirty="0" smtClean="0"/>
              <a:t>In fact, if I hadn’t been struck by the white lightning bolt on the last day of my study, I could have continued the research. </a:t>
            </a:r>
          </a:p>
          <a:p>
            <a:r>
              <a:rPr lang="en-US" dirty="0" smtClean="0"/>
              <a:t>We </a:t>
            </a:r>
            <a:r>
              <a:rPr lang="en-US" dirty="0" err="1" smtClean="0"/>
              <a:t>musn’t</a:t>
            </a:r>
            <a:r>
              <a:rPr lang="en-US" dirty="0" smtClean="0"/>
              <a:t> forget about omitted variable bias. </a:t>
            </a:r>
          </a:p>
          <a:p>
            <a:r>
              <a:rPr lang="en-US" dirty="0" smtClean="0"/>
              <a:t>One could imagine external generalizability is a concern. What about roofs in Ghana? Maybe they would see blue lightning?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3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observed lightning bolts from my rooftop. </a:t>
            </a:r>
          </a:p>
          <a:p>
            <a:r>
              <a:rPr lang="en-US" dirty="0" smtClean="0"/>
              <a:t>I observed 0 blue lightning bolts. </a:t>
            </a:r>
          </a:p>
          <a:p>
            <a:r>
              <a:rPr lang="en-US" dirty="0" smtClean="0"/>
              <a:t>I grew very cold and was struck by 1.2 bolts of lightning (none of which were blue) </a:t>
            </a:r>
          </a:p>
          <a:p>
            <a:r>
              <a:rPr lang="en-US" dirty="0" smtClean="0"/>
              <a:t>This has implications for policy makers, who should not strand aspiring scientists on rooftops. 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8897420" y="0"/>
            <a:ext cx="2866490" cy="383226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793" cy="4351338"/>
          </a:xfrm>
        </p:spPr>
        <p:txBody>
          <a:bodyPr/>
          <a:lstStyle/>
          <a:p>
            <a:r>
              <a:rPr lang="en-US" dirty="0" smtClean="0"/>
              <a:t>The topic of my paper is very important. </a:t>
            </a:r>
          </a:p>
          <a:p>
            <a:r>
              <a:rPr lang="en-US" dirty="0" smtClean="0"/>
              <a:t>I will use some facts and/or references to convince you. </a:t>
            </a:r>
          </a:p>
          <a:p>
            <a:r>
              <a:rPr lang="en-US" dirty="0" smtClean="0"/>
              <a:t>Also, this picture of a lightning bolt. </a:t>
            </a:r>
            <a:endParaRPr lang="en-US" dirty="0"/>
          </a:p>
        </p:txBody>
      </p:sp>
      <p:sp>
        <p:nvSpPr>
          <p:cNvPr id="4" name="Lightning Bolt 3"/>
          <p:cNvSpPr/>
          <p:nvPr/>
        </p:nvSpPr>
        <p:spPr>
          <a:xfrm>
            <a:off x="8054939" y="2250040"/>
            <a:ext cx="2866490" cy="383226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impact of my blue lightning bolt on your world view? </a:t>
            </a:r>
          </a:p>
          <a:p>
            <a:endParaRPr lang="en-US" dirty="0"/>
          </a:p>
          <a:p>
            <a:r>
              <a:rPr lang="en-US" dirty="0" smtClean="0"/>
              <a:t>Maybe some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7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you need to know about blue lightning bolts. </a:t>
            </a:r>
          </a:p>
          <a:p>
            <a:endParaRPr lang="en-US" dirty="0"/>
          </a:p>
          <a:p>
            <a:r>
              <a:rPr lang="en-US" dirty="0" smtClean="0"/>
              <a:t>The literature on blue lightning bolts is sparse</a:t>
            </a:r>
          </a:p>
          <a:p>
            <a:endParaRPr lang="en-US" dirty="0"/>
          </a:p>
          <a:p>
            <a:r>
              <a:rPr lang="en-US" dirty="0" smtClean="0"/>
              <a:t>However, Smith (2014) and Beam (1988) find that green lightning bolts are powerful.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4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stand on the top of my roof for three weeks straight to collect data</a:t>
            </a:r>
          </a:p>
          <a:p>
            <a:r>
              <a:rPr lang="en-US" dirty="0" smtClean="0"/>
              <a:t>I observe 700 lightning strikes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to see a table?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26762"/>
              </p:ext>
            </p:extLst>
          </p:nvPr>
        </p:nvGraphicFramePr>
        <p:xfrm>
          <a:off x="4470400" y="2671756"/>
          <a:ext cx="3251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Hours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Lightning bolts observed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Modal feeling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Delighted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47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is my estimating equation. Typing out math equations is hard, so I replaced it with a sunshine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#Blue lightning bolts is my dependent variables. </a:t>
            </a:r>
          </a:p>
          <a:p>
            <a:r>
              <a:rPr lang="en-US" dirty="0" smtClean="0"/>
              <a:t>Of course, I use robust standard errors. You’d be a fool not to. </a:t>
            </a:r>
            <a:endParaRPr lang="en-US" dirty="0"/>
          </a:p>
        </p:txBody>
      </p:sp>
      <p:sp>
        <p:nvSpPr>
          <p:cNvPr id="4" name="Sun 3"/>
          <p:cNvSpPr/>
          <p:nvPr/>
        </p:nvSpPr>
        <p:spPr>
          <a:xfrm>
            <a:off x="4633645" y="2357429"/>
            <a:ext cx="3287730" cy="328773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table with some results. I will discuss them in my presentation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87644"/>
              </p:ext>
            </p:extLst>
          </p:nvPr>
        </p:nvGraphicFramePr>
        <p:xfrm>
          <a:off x="4470400" y="2671756"/>
          <a:ext cx="325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Hours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results 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 elaborate more. You learn something. I interpret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47564"/>
              </p:ext>
            </p:extLst>
          </p:nvPr>
        </p:nvGraphicFramePr>
        <p:xfrm>
          <a:off x="4470400" y="2671756"/>
          <a:ext cx="3251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Hours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Average color * hours</a:t>
                      </a:r>
                      <a:r>
                        <a:rPr lang="en-US" baseline="0" smtClean="0"/>
                        <a:t> spent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error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4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373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My EC200 Presentation</vt:lpstr>
      <vt:lpstr>Introduction</vt:lpstr>
      <vt:lpstr>Research questions</vt:lpstr>
      <vt:lpstr>Motivation/background</vt:lpstr>
      <vt:lpstr>Data</vt:lpstr>
      <vt:lpstr>Sample characteristics</vt:lpstr>
      <vt:lpstr>Empirical strategy </vt:lpstr>
      <vt:lpstr>Regression results </vt:lpstr>
      <vt:lpstr>Regression results  2</vt:lpstr>
      <vt:lpstr>Limitations/discussion</vt:lpstr>
      <vt:lpstr>Conclusion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EC200 Presentation</dc:title>
  <dc:creator>Emily Beam</dc:creator>
  <cp:lastModifiedBy>Emily Beam</cp:lastModifiedBy>
  <cp:revision>2</cp:revision>
  <dcterms:created xsi:type="dcterms:W3CDTF">2016-12-05T19:47:58Z</dcterms:created>
  <dcterms:modified xsi:type="dcterms:W3CDTF">2016-12-05T19:58:12Z</dcterms:modified>
</cp:coreProperties>
</file>