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>
        <p:scale>
          <a:sx n="130" d="100"/>
          <a:sy n="130" d="100"/>
        </p:scale>
        <p:origin x="-23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4E9D-E4E0-2E43-AFCD-A758057A1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D41F-9C6D-C04E-B11D-DE64E980A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4395-A0EF-2B40-81DF-B90E33F1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3F9F-2EF7-744E-B26C-2065FDC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4514-16CC-7841-B0A5-2BE7BB73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D062-87B0-714F-9B0C-424E9FFF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FC1AD-E8A1-7241-82BB-5C874AEF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0276-61E3-054E-8CE5-FED6CB27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BFFC-53F9-9946-85D6-BA0891C6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4141-DCA0-AA4B-8482-44397B37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C7B0D-A352-1146-8983-6D94700A6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00D-A2D6-2A41-A527-31A01C86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B03E-B1C3-6945-9470-12DA03A3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B591-2412-0447-8AA2-9D3CE262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3F10-7E2E-9A4D-8FF4-FCBA34B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EBF7-CF53-8D4C-821B-F23D4EE2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0FC5-6B10-4D4A-A69A-74DE70D4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90FB-F1FE-E14D-9FA3-0A60926E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6A89-8393-1945-83A6-12BBBFF7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87A7-A53C-0C4A-9B29-CDE11088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725E-60A6-7243-9E3A-E36BE50E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E735-8912-8E48-8554-7B11EE64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5441-C3E3-8147-B7C9-D4B04E8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3F1B-0D26-D34B-B4F2-6CF73D57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3E69-D754-EC43-895F-C035A76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CD70-FDBF-304F-A9B7-1FCD756E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41D0-605B-B545-B1BD-2A3994CF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86D4-BA67-C543-BCAF-259D21086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B052-CC65-CB4D-8C29-1810BEFF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A16A-F80A-C942-9CD4-A59FD9AA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2EC9-A924-4E4F-A6DA-FD6820A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611A-0712-2A4B-959F-2193CB49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665D-30A6-8F43-817A-D74F5585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B8DF-FB1E-A648-9161-2647EC8C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2FC7C-98E4-CB46-B707-DB7C8C9A1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54F0B-8DB5-7C41-B934-FC7B3237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90C13-0A6F-1249-A22D-2546657E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DA77C-20BE-424E-9EAA-579FEF9F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650B9-9EC6-694D-8C6D-2FC0CDF8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48D5-EA18-4443-B6BC-681F167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1CF0B-4941-5A40-A743-95BF0CC5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E56EF-331B-C145-AB51-2709C2C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607A-F999-AF4C-A1FD-4CA4EC12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3DAB-3A6F-4848-8622-D28A05D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3DAC2-38BA-3D49-B633-CCE463B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7863D-1517-1E4F-999F-27318E0A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D56-6EFE-5740-AB40-E985FFF5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5F1E-56EE-3F49-8809-ED6F64B1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66F5-98BD-8649-99D8-8F8B735F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D55B-BE14-5641-96F1-8B3009E8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BE5E-9630-2941-B292-A508C21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6283-1CED-F140-A685-F89B585B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15B4-8546-AD43-803D-B93F2F9A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F1EC1-D8FE-5744-A850-33B6BE20E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B3B42-BA4B-DE40-B8DC-AC429288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50CD-39C4-B046-A9C9-33B56D9A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E3B6-2877-2C41-8C15-BC7635DA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E0A1-1332-2645-8BE9-C4452BEE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B8155-06C7-BF48-834A-21D80EE7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FDE9-B4B4-7742-9F25-EB28D610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0017-D4EA-3D47-B2B4-18FA4B59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58F1-1ECB-304B-8852-DCF4C6B53D29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279-6333-764E-99B7-EDE1B041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8522-1E93-FF46-B355-5A4DAA5F3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8A13-A8B0-8241-AE30-7D6A9CE8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B2BE2-FC4F-CF48-9C9A-1E80D5280EA9}"/>
              </a:ext>
            </a:extLst>
          </p:cNvPr>
          <p:cNvSpPr/>
          <p:nvPr/>
        </p:nvSpPr>
        <p:spPr>
          <a:xfrm>
            <a:off x="626661" y="941085"/>
            <a:ext cx="4294909" cy="5137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2649B-3351-344A-9F9D-E8A10C1F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 t="3965" r="24515" b="7589"/>
          <a:stretch/>
        </p:blipFill>
        <p:spPr>
          <a:xfrm>
            <a:off x="1464569" y="1296526"/>
            <a:ext cx="3039341" cy="392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6A09-D89F-9A46-BD80-92B55AD02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9" r="26934" b="3549"/>
          <a:stretch/>
        </p:blipFill>
        <p:spPr>
          <a:xfrm>
            <a:off x="1170946" y="1070753"/>
            <a:ext cx="3432674" cy="4286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B9A89-C5C5-5E42-8542-8B7BE3CF2FAD}"/>
              </a:ext>
            </a:extLst>
          </p:cNvPr>
          <p:cNvSpPr txBox="1"/>
          <p:nvPr/>
        </p:nvSpPr>
        <p:spPr>
          <a:xfrm>
            <a:off x="1063106" y="1165757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37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77831-4F1F-9E44-9349-944AA4E424D8}"/>
              </a:ext>
            </a:extLst>
          </p:cNvPr>
          <p:cNvSpPr txBox="1"/>
          <p:nvPr/>
        </p:nvSpPr>
        <p:spPr>
          <a:xfrm>
            <a:off x="1063106" y="1811695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36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72B47-251E-4B4E-BDAC-B2AD18BD1D4C}"/>
              </a:ext>
            </a:extLst>
          </p:cNvPr>
          <p:cNvSpPr txBox="1"/>
          <p:nvPr/>
        </p:nvSpPr>
        <p:spPr>
          <a:xfrm>
            <a:off x="1059807" y="2476180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35 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4108B-7521-0740-98FF-B19C8C30927A}"/>
              </a:ext>
            </a:extLst>
          </p:cNvPr>
          <p:cNvSpPr txBox="1"/>
          <p:nvPr/>
        </p:nvSpPr>
        <p:spPr>
          <a:xfrm>
            <a:off x="1059807" y="3782221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33 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9FD39-25C8-B149-82DB-F41BEFD54211}"/>
              </a:ext>
            </a:extLst>
          </p:cNvPr>
          <p:cNvSpPr txBox="1"/>
          <p:nvPr/>
        </p:nvSpPr>
        <p:spPr>
          <a:xfrm>
            <a:off x="1059807" y="4434809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32 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16405-D30C-6A4C-AA42-89332F824C06}"/>
              </a:ext>
            </a:extLst>
          </p:cNvPr>
          <p:cNvSpPr txBox="1"/>
          <p:nvPr/>
        </p:nvSpPr>
        <p:spPr>
          <a:xfrm>
            <a:off x="1170946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-115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16219-B1A6-2D41-B211-A8A52893C954}"/>
              </a:ext>
            </a:extLst>
          </p:cNvPr>
          <p:cNvSpPr txBox="1"/>
          <p:nvPr/>
        </p:nvSpPr>
        <p:spPr>
          <a:xfrm>
            <a:off x="1673777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EA392-103C-6443-98B7-FD152030B86F}"/>
              </a:ext>
            </a:extLst>
          </p:cNvPr>
          <p:cNvSpPr txBox="1"/>
          <p:nvPr/>
        </p:nvSpPr>
        <p:spPr>
          <a:xfrm>
            <a:off x="2192224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F600EE-9E7B-394B-A959-A7462DD5B794}"/>
              </a:ext>
            </a:extLst>
          </p:cNvPr>
          <p:cNvSpPr txBox="1"/>
          <p:nvPr/>
        </p:nvSpPr>
        <p:spPr>
          <a:xfrm>
            <a:off x="2716744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7D57A-DFED-6F42-A12A-9EA22AE0764F}"/>
              </a:ext>
            </a:extLst>
          </p:cNvPr>
          <p:cNvSpPr txBox="1"/>
          <p:nvPr/>
        </p:nvSpPr>
        <p:spPr>
          <a:xfrm>
            <a:off x="3200300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B2B89-5131-2142-8BAE-F7B2DBA4557B}"/>
              </a:ext>
            </a:extLst>
          </p:cNvPr>
          <p:cNvSpPr txBox="1"/>
          <p:nvPr/>
        </p:nvSpPr>
        <p:spPr>
          <a:xfrm>
            <a:off x="3709763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FB7C0-A346-BC4D-B3BE-EB18DBD0250A}"/>
              </a:ext>
            </a:extLst>
          </p:cNvPr>
          <p:cNvSpPr txBox="1"/>
          <p:nvPr/>
        </p:nvSpPr>
        <p:spPr>
          <a:xfrm>
            <a:off x="4197722" y="5232468"/>
            <a:ext cx="466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-109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0E65D-B9FF-3A4E-BD99-077C79BC8C70}"/>
              </a:ext>
            </a:extLst>
          </p:cNvPr>
          <p:cNvSpPr txBox="1"/>
          <p:nvPr/>
        </p:nvSpPr>
        <p:spPr>
          <a:xfrm rot="16200000">
            <a:off x="127675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CD8BB-3907-924C-913B-355904A40523}"/>
              </a:ext>
            </a:extLst>
          </p:cNvPr>
          <p:cNvSpPr txBox="1"/>
          <p:nvPr/>
        </p:nvSpPr>
        <p:spPr>
          <a:xfrm rot="16200000">
            <a:off x="177868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EC9B6-6DFB-7245-A738-4856A9B7D0FD}"/>
              </a:ext>
            </a:extLst>
          </p:cNvPr>
          <p:cNvSpPr txBox="1"/>
          <p:nvPr/>
        </p:nvSpPr>
        <p:spPr>
          <a:xfrm rot="16200000">
            <a:off x="228061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109AB-1F1D-4144-8B4B-F14D2B42DEE2}"/>
              </a:ext>
            </a:extLst>
          </p:cNvPr>
          <p:cNvSpPr txBox="1"/>
          <p:nvPr/>
        </p:nvSpPr>
        <p:spPr>
          <a:xfrm rot="16200000">
            <a:off x="278254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E63F6-D600-8048-A593-87C67D384599}"/>
              </a:ext>
            </a:extLst>
          </p:cNvPr>
          <p:cNvSpPr txBox="1"/>
          <p:nvPr/>
        </p:nvSpPr>
        <p:spPr>
          <a:xfrm rot="16200000">
            <a:off x="4288340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AC417-1597-5044-8675-08D357D1CBBE}"/>
              </a:ext>
            </a:extLst>
          </p:cNvPr>
          <p:cNvSpPr txBox="1"/>
          <p:nvPr/>
        </p:nvSpPr>
        <p:spPr>
          <a:xfrm rot="16200000">
            <a:off x="328447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3FE9E-0B40-DF4B-98DA-517A6A7C0216}"/>
              </a:ext>
            </a:extLst>
          </p:cNvPr>
          <p:cNvSpPr txBox="1"/>
          <p:nvPr/>
        </p:nvSpPr>
        <p:spPr>
          <a:xfrm rot="16200000">
            <a:off x="3786408" y="5029676"/>
            <a:ext cx="2778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44D81-264E-D14C-9ECB-2F2366C061BB}"/>
              </a:ext>
            </a:extLst>
          </p:cNvPr>
          <p:cNvSpPr txBox="1"/>
          <p:nvPr/>
        </p:nvSpPr>
        <p:spPr>
          <a:xfrm>
            <a:off x="2385353" y="5587713"/>
            <a:ext cx="100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Longitude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7CF2A6-1D60-6F4F-B6BE-342A60DF2537}"/>
              </a:ext>
            </a:extLst>
          </p:cNvPr>
          <p:cNvSpPr txBox="1"/>
          <p:nvPr/>
        </p:nvSpPr>
        <p:spPr>
          <a:xfrm rot="16200000">
            <a:off x="583359" y="3060361"/>
            <a:ext cx="8197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Latitude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F9FCFF-D2CC-DF4C-93D3-9FDD57F268CA}"/>
              </a:ext>
            </a:extLst>
          </p:cNvPr>
          <p:cNvSpPr txBox="1"/>
          <p:nvPr/>
        </p:nvSpPr>
        <p:spPr>
          <a:xfrm>
            <a:off x="1059807" y="3115951"/>
            <a:ext cx="4587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34  -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61A7DD2-D2EF-2745-A1D8-A5BDC87E1E89}"/>
              </a:ext>
            </a:extLst>
          </p:cNvPr>
          <p:cNvSpPr/>
          <p:nvPr/>
        </p:nvSpPr>
        <p:spPr>
          <a:xfrm>
            <a:off x="2760682" y="2245960"/>
            <a:ext cx="1648269" cy="1775812"/>
          </a:xfrm>
          <a:custGeom>
            <a:avLst/>
            <a:gdLst>
              <a:gd name="connsiteX0" fmla="*/ 1648269 w 1648269"/>
              <a:gd name="connsiteY0" fmla="*/ 799066 h 1775812"/>
              <a:gd name="connsiteX1" fmla="*/ 1482015 w 1648269"/>
              <a:gd name="connsiteY1" fmla="*/ 715939 h 1775812"/>
              <a:gd name="connsiteX2" fmla="*/ 1398887 w 1648269"/>
              <a:gd name="connsiteY2" fmla="*/ 743648 h 1775812"/>
              <a:gd name="connsiteX3" fmla="*/ 1440451 w 1648269"/>
              <a:gd name="connsiteY3" fmla="*/ 826775 h 1775812"/>
              <a:gd name="connsiteX4" fmla="*/ 1350396 w 1648269"/>
              <a:gd name="connsiteY4" fmla="*/ 799066 h 1775812"/>
              <a:gd name="connsiteX5" fmla="*/ 1218778 w 1648269"/>
              <a:gd name="connsiteY5" fmla="*/ 771357 h 1775812"/>
              <a:gd name="connsiteX6" fmla="*/ 1149506 w 1648269"/>
              <a:gd name="connsiteY6" fmla="*/ 847557 h 1775812"/>
              <a:gd name="connsiteX7" fmla="*/ 1121796 w 1648269"/>
              <a:gd name="connsiteY7" fmla="*/ 722866 h 1775812"/>
              <a:gd name="connsiteX8" fmla="*/ 865487 w 1648269"/>
              <a:gd name="connsiteY8" fmla="*/ 695157 h 1775812"/>
              <a:gd name="connsiteX9" fmla="*/ 789287 w 1648269"/>
              <a:gd name="connsiteY9" fmla="*/ 577393 h 1775812"/>
              <a:gd name="connsiteX10" fmla="*/ 706160 w 1648269"/>
              <a:gd name="connsiteY10" fmla="*/ 549684 h 1775812"/>
              <a:gd name="connsiteX11" fmla="*/ 650742 w 1648269"/>
              <a:gd name="connsiteY11" fmla="*/ 487339 h 1775812"/>
              <a:gd name="connsiteX12" fmla="*/ 581469 w 1648269"/>
              <a:gd name="connsiteY12" fmla="*/ 542757 h 1775812"/>
              <a:gd name="connsiteX13" fmla="*/ 470633 w 1648269"/>
              <a:gd name="connsiteY13" fmla="*/ 328012 h 1775812"/>
              <a:gd name="connsiteX14" fmla="*/ 401360 w 1648269"/>
              <a:gd name="connsiteY14" fmla="*/ 279521 h 1775812"/>
              <a:gd name="connsiteX15" fmla="*/ 526051 w 1648269"/>
              <a:gd name="connsiteY15" fmla="*/ 244884 h 1775812"/>
              <a:gd name="connsiteX16" fmla="*/ 505269 w 1648269"/>
              <a:gd name="connsiteY16" fmla="*/ 127121 h 1775812"/>
              <a:gd name="connsiteX17" fmla="*/ 373651 w 1648269"/>
              <a:gd name="connsiteY17" fmla="*/ 2430 h 1775812"/>
              <a:gd name="connsiteX18" fmla="*/ 311306 w 1648269"/>
              <a:gd name="connsiteY18" fmla="*/ 43993 h 1775812"/>
              <a:gd name="connsiteX19" fmla="*/ 200469 w 1648269"/>
              <a:gd name="connsiteY19" fmla="*/ 37066 h 1775812"/>
              <a:gd name="connsiteX20" fmla="*/ 145051 w 1648269"/>
              <a:gd name="connsiteY20" fmla="*/ 120193 h 1775812"/>
              <a:gd name="connsiteX21" fmla="*/ 54996 w 1648269"/>
              <a:gd name="connsiteY21" fmla="*/ 120193 h 1775812"/>
              <a:gd name="connsiteX22" fmla="*/ 6506 w 1648269"/>
              <a:gd name="connsiteY22" fmla="*/ 362648 h 1775812"/>
              <a:gd name="connsiteX23" fmla="*/ 200469 w 1648269"/>
              <a:gd name="connsiteY23" fmla="*/ 397284 h 1775812"/>
              <a:gd name="connsiteX24" fmla="*/ 242033 w 1648269"/>
              <a:gd name="connsiteY24" fmla="*/ 459630 h 1775812"/>
              <a:gd name="connsiteX25" fmla="*/ 339015 w 1648269"/>
              <a:gd name="connsiteY25" fmla="*/ 438848 h 1775812"/>
              <a:gd name="connsiteX26" fmla="*/ 408287 w 1648269"/>
              <a:gd name="connsiteY26" fmla="*/ 660521 h 1775812"/>
              <a:gd name="connsiteX27" fmla="*/ 366724 w 1648269"/>
              <a:gd name="connsiteY27" fmla="*/ 792139 h 1775812"/>
              <a:gd name="connsiteX28" fmla="*/ 526051 w 1648269"/>
              <a:gd name="connsiteY28" fmla="*/ 833703 h 1775812"/>
              <a:gd name="connsiteX29" fmla="*/ 553760 w 1648269"/>
              <a:gd name="connsiteY29" fmla="*/ 764430 h 1775812"/>
              <a:gd name="connsiteX30" fmla="*/ 747724 w 1648269"/>
              <a:gd name="connsiteY30" fmla="*/ 951466 h 1775812"/>
              <a:gd name="connsiteX31" fmla="*/ 941687 w 1648269"/>
              <a:gd name="connsiteY31" fmla="*/ 1034593 h 1775812"/>
              <a:gd name="connsiteX32" fmla="*/ 983251 w 1648269"/>
              <a:gd name="connsiteY32" fmla="*/ 1159284 h 1775812"/>
              <a:gd name="connsiteX33" fmla="*/ 1073306 w 1648269"/>
              <a:gd name="connsiteY33" fmla="*/ 1145430 h 1775812"/>
              <a:gd name="connsiteX34" fmla="*/ 1073306 w 1648269"/>
              <a:gd name="connsiteY34" fmla="*/ 1235484 h 1775812"/>
              <a:gd name="connsiteX35" fmla="*/ 948615 w 1648269"/>
              <a:gd name="connsiteY35" fmla="*/ 1228557 h 1775812"/>
              <a:gd name="connsiteX36" fmla="*/ 886269 w 1648269"/>
              <a:gd name="connsiteY36" fmla="*/ 1311684 h 1775812"/>
              <a:gd name="connsiteX37" fmla="*/ 907051 w 1648269"/>
              <a:gd name="connsiteY37" fmla="*/ 1360175 h 1775812"/>
              <a:gd name="connsiteX38" fmla="*/ 1004033 w 1648269"/>
              <a:gd name="connsiteY38" fmla="*/ 1339393 h 1775812"/>
              <a:gd name="connsiteX39" fmla="*/ 1073306 w 1648269"/>
              <a:gd name="connsiteY39" fmla="*/ 1339393 h 1775812"/>
              <a:gd name="connsiteX40" fmla="*/ 1121796 w 1648269"/>
              <a:gd name="connsiteY40" fmla="*/ 1429448 h 1775812"/>
              <a:gd name="connsiteX41" fmla="*/ 1204924 w 1648269"/>
              <a:gd name="connsiteY41" fmla="*/ 1464084 h 1775812"/>
              <a:gd name="connsiteX42" fmla="*/ 1239560 w 1648269"/>
              <a:gd name="connsiteY42" fmla="*/ 1595703 h 1775812"/>
              <a:gd name="connsiteX43" fmla="*/ 1357324 w 1648269"/>
              <a:gd name="connsiteY43" fmla="*/ 1547212 h 1775812"/>
              <a:gd name="connsiteX44" fmla="*/ 1447378 w 1648269"/>
              <a:gd name="connsiteY44" fmla="*/ 1374030 h 1775812"/>
              <a:gd name="connsiteX45" fmla="*/ 1454306 w 1648269"/>
              <a:gd name="connsiteY45" fmla="*/ 1360175 h 1775812"/>
              <a:gd name="connsiteX46" fmla="*/ 1475087 w 1648269"/>
              <a:gd name="connsiteY46" fmla="*/ 1422521 h 1775812"/>
              <a:gd name="connsiteX47" fmla="*/ 1488942 w 1648269"/>
              <a:gd name="connsiteY47" fmla="*/ 1561066 h 1775812"/>
              <a:gd name="connsiteX48" fmla="*/ 1488942 w 1648269"/>
              <a:gd name="connsiteY48" fmla="*/ 1713466 h 1775812"/>
              <a:gd name="connsiteX49" fmla="*/ 1648269 w 1648269"/>
              <a:gd name="connsiteY49" fmla="*/ 1775812 h 177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48269" h="1775812">
                <a:moveTo>
                  <a:pt x="1648269" y="799066"/>
                </a:moveTo>
                <a:cubicBezTo>
                  <a:pt x="1585924" y="762120"/>
                  <a:pt x="1523579" y="725175"/>
                  <a:pt x="1482015" y="715939"/>
                </a:cubicBezTo>
                <a:cubicBezTo>
                  <a:pt x="1440451" y="706703"/>
                  <a:pt x="1405814" y="725176"/>
                  <a:pt x="1398887" y="743648"/>
                </a:cubicBezTo>
                <a:cubicBezTo>
                  <a:pt x="1391960" y="762120"/>
                  <a:pt x="1448533" y="817539"/>
                  <a:pt x="1440451" y="826775"/>
                </a:cubicBezTo>
                <a:cubicBezTo>
                  <a:pt x="1432369" y="836011"/>
                  <a:pt x="1387341" y="808302"/>
                  <a:pt x="1350396" y="799066"/>
                </a:cubicBezTo>
                <a:cubicBezTo>
                  <a:pt x="1313451" y="789830"/>
                  <a:pt x="1252260" y="763275"/>
                  <a:pt x="1218778" y="771357"/>
                </a:cubicBezTo>
                <a:cubicBezTo>
                  <a:pt x="1185296" y="779439"/>
                  <a:pt x="1165670" y="855639"/>
                  <a:pt x="1149506" y="847557"/>
                </a:cubicBezTo>
                <a:cubicBezTo>
                  <a:pt x="1133342" y="839475"/>
                  <a:pt x="1169132" y="748266"/>
                  <a:pt x="1121796" y="722866"/>
                </a:cubicBezTo>
                <a:cubicBezTo>
                  <a:pt x="1074460" y="697466"/>
                  <a:pt x="920905" y="719402"/>
                  <a:pt x="865487" y="695157"/>
                </a:cubicBezTo>
                <a:cubicBezTo>
                  <a:pt x="810069" y="670911"/>
                  <a:pt x="815842" y="601639"/>
                  <a:pt x="789287" y="577393"/>
                </a:cubicBezTo>
                <a:cubicBezTo>
                  <a:pt x="762732" y="553147"/>
                  <a:pt x="729251" y="564693"/>
                  <a:pt x="706160" y="549684"/>
                </a:cubicBezTo>
                <a:cubicBezTo>
                  <a:pt x="683069" y="534675"/>
                  <a:pt x="671524" y="488493"/>
                  <a:pt x="650742" y="487339"/>
                </a:cubicBezTo>
                <a:cubicBezTo>
                  <a:pt x="629960" y="486185"/>
                  <a:pt x="611487" y="569311"/>
                  <a:pt x="581469" y="542757"/>
                </a:cubicBezTo>
                <a:cubicBezTo>
                  <a:pt x="551451" y="516203"/>
                  <a:pt x="500651" y="371885"/>
                  <a:pt x="470633" y="328012"/>
                </a:cubicBezTo>
                <a:cubicBezTo>
                  <a:pt x="440615" y="284139"/>
                  <a:pt x="392124" y="293376"/>
                  <a:pt x="401360" y="279521"/>
                </a:cubicBezTo>
                <a:cubicBezTo>
                  <a:pt x="410596" y="265666"/>
                  <a:pt x="508733" y="270284"/>
                  <a:pt x="526051" y="244884"/>
                </a:cubicBezTo>
                <a:cubicBezTo>
                  <a:pt x="543369" y="219484"/>
                  <a:pt x="530669" y="167530"/>
                  <a:pt x="505269" y="127121"/>
                </a:cubicBezTo>
                <a:cubicBezTo>
                  <a:pt x="479869" y="86712"/>
                  <a:pt x="405978" y="16285"/>
                  <a:pt x="373651" y="2430"/>
                </a:cubicBezTo>
                <a:cubicBezTo>
                  <a:pt x="341324" y="-11425"/>
                  <a:pt x="340170" y="38220"/>
                  <a:pt x="311306" y="43993"/>
                </a:cubicBezTo>
                <a:cubicBezTo>
                  <a:pt x="282442" y="49766"/>
                  <a:pt x="228178" y="24366"/>
                  <a:pt x="200469" y="37066"/>
                </a:cubicBezTo>
                <a:cubicBezTo>
                  <a:pt x="172760" y="49766"/>
                  <a:pt x="169296" y="106339"/>
                  <a:pt x="145051" y="120193"/>
                </a:cubicBezTo>
                <a:cubicBezTo>
                  <a:pt x="120806" y="134047"/>
                  <a:pt x="78087" y="79784"/>
                  <a:pt x="54996" y="120193"/>
                </a:cubicBezTo>
                <a:cubicBezTo>
                  <a:pt x="31905" y="160602"/>
                  <a:pt x="-17739" y="316466"/>
                  <a:pt x="6506" y="362648"/>
                </a:cubicBezTo>
                <a:cubicBezTo>
                  <a:pt x="30751" y="408830"/>
                  <a:pt x="161215" y="381120"/>
                  <a:pt x="200469" y="397284"/>
                </a:cubicBezTo>
                <a:cubicBezTo>
                  <a:pt x="239723" y="413448"/>
                  <a:pt x="218942" y="452703"/>
                  <a:pt x="242033" y="459630"/>
                </a:cubicBezTo>
                <a:cubicBezTo>
                  <a:pt x="265124" y="466557"/>
                  <a:pt x="311306" y="405366"/>
                  <a:pt x="339015" y="438848"/>
                </a:cubicBezTo>
                <a:cubicBezTo>
                  <a:pt x="366724" y="472330"/>
                  <a:pt x="403669" y="601639"/>
                  <a:pt x="408287" y="660521"/>
                </a:cubicBezTo>
                <a:cubicBezTo>
                  <a:pt x="412905" y="719403"/>
                  <a:pt x="347097" y="763275"/>
                  <a:pt x="366724" y="792139"/>
                </a:cubicBezTo>
                <a:cubicBezTo>
                  <a:pt x="386351" y="821003"/>
                  <a:pt x="494878" y="838321"/>
                  <a:pt x="526051" y="833703"/>
                </a:cubicBezTo>
                <a:cubicBezTo>
                  <a:pt x="557224" y="829085"/>
                  <a:pt x="516814" y="744803"/>
                  <a:pt x="553760" y="764430"/>
                </a:cubicBezTo>
                <a:cubicBezTo>
                  <a:pt x="590705" y="784057"/>
                  <a:pt x="683070" y="906439"/>
                  <a:pt x="747724" y="951466"/>
                </a:cubicBezTo>
                <a:cubicBezTo>
                  <a:pt x="812378" y="996493"/>
                  <a:pt x="902432" y="999957"/>
                  <a:pt x="941687" y="1034593"/>
                </a:cubicBezTo>
                <a:cubicBezTo>
                  <a:pt x="980941" y="1069229"/>
                  <a:pt x="961315" y="1140811"/>
                  <a:pt x="983251" y="1159284"/>
                </a:cubicBezTo>
                <a:cubicBezTo>
                  <a:pt x="1005187" y="1177757"/>
                  <a:pt x="1058297" y="1132730"/>
                  <a:pt x="1073306" y="1145430"/>
                </a:cubicBezTo>
                <a:cubicBezTo>
                  <a:pt x="1088315" y="1158130"/>
                  <a:pt x="1094088" y="1221630"/>
                  <a:pt x="1073306" y="1235484"/>
                </a:cubicBezTo>
                <a:cubicBezTo>
                  <a:pt x="1052524" y="1249338"/>
                  <a:pt x="979788" y="1215857"/>
                  <a:pt x="948615" y="1228557"/>
                </a:cubicBezTo>
                <a:cubicBezTo>
                  <a:pt x="917442" y="1241257"/>
                  <a:pt x="893196" y="1289748"/>
                  <a:pt x="886269" y="1311684"/>
                </a:cubicBezTo>
                <a:cubicBezTo>
                  <a:pt x="879342" y="1333620"/>
                  <a:pt x="887424" y="1355557"/>
                  <a:pt x="907051" y="1360175"/>
                </a:cubicBezTo>
                <a:cubicBezTo>
                  <a:pt x="926678" y="1364793"/>
                  <a:pt x="976324" y="1342857"/>
                  <a:pt x="1004033" y="1339393"/>
                </a:cubicBezTo>
                <a:cubicBezTo>
                  <a:pt x="1031742" y="1335929"/>
                  <a:pt x="1053679" y="1324384"/>
                  <a:pt x="1073306" y="1339393"/>
                </a:cubicBezTo>
                <a:cubicBezTo>
                  <a:pt x="1092933" y="1354402"/>
                  <a:pt x="1099860" y="1408666"/>
                  <a:pt x="1121796" y="1429448"/>
                </a:cubicBezTo>
                <a:cubicBezTo>
                  <a:pt x="1143732" y="1450230"/>
                  <a:pt x="1185297" y="1436375"/>
                  <a:pt x="1204924" y="1464084"/>
                </a:cubicBezTo>
                <a:cubicBezTo>
                  <a:pt x="1224551" y="1491793"/>
                  <a:pt x="1214160" y="1581848"/>
                  <a:pt x="1239560" y="1595703"/>
                </a:cubicBezTo>
                <a:cubicBezTo>
                  <a:pt x="1264960" y="1609558"/>
                  <a:pt x="1322688" y="1584158"/>
                  <a:pt x="1357324" y="1547212"/>
                </a:cubicBezTo>
                <a:cubicBezTo>
                  <a:pt x="1391960" y="1510267"/>
                  <a:pt x="1431214" y="1405203"/>
                  <a:pt x="1447378" y="1374030"/>
                </a:cubicBezTo>
                <a:cubicBezTo>
                  <a:pt x="1463542" y="1342857"/>
                  <a:pt x="1449688" y="1352093"/>
                  <a:pt x="1454306" y="1360175"/>
                </a:cubicBezTo>
                <a:cubicBezTo>
                  <a:pt x="1458924" y="1368257"/>
                  <a:pt x="1469314" y="1389039"/>
                  <a:pt x="1475087" y="1422521"/>
                </a:cubicBezTo>
                <a:cubicBezTo>
                  <a:pt x="1480860" y="1456003"/>
                  <a:pt x="1486633" y="1512575"/>
                  <a:pt x="1488942" y="1561066"/>
                </a:cubicBezTo>
                <a:cubicBezTo>
                  <a:pt x="1491251" y="1609557"/>
                  <a:pt x="1462387" y="1677675"/>
                  <a:pt x="1488942" y="1713466"/>
                </a:cubicBezTo>
                <a:cubicBezTo>
                  <a:pt x="1515496" y="1749257"/>
                  <a:pt x="1648269" y="1775812"/>
                  <a:pt x="1648269" y="177581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B06BF3-0CF8-E64D-A07B-B4AA644E09F7}"/>
              </a:ext>
            </a:extLst>
          </p:cNvPr>
          <p:cNvSpPr/>
          <p:nvPr/>
        </p:nvSpPr>
        <p:spPr>
          <a:xfrm>
            <a:off x="2676247" y="1414714"/>
            <a:ext cx="362599" cy="484293"/>
          </a:xfrm>
          <a:custGeom>
            <a:avLst/>
            <a:gdLst>
              <a:gd name="connsiteX0" fmla="*/ 886 w 362599"/>
              <a:gd name="connsiteY0" fmla="*/ 203294 h 484293"/>
              <a:gd name="connsiteX1" fmla="*/ 97868 w 362599"/>
              <a:gd name="connsiteY1" fmla="*/ 99385 h 484293"/>
              <a:gd name="connsiteX2" fmla="*/ 174068 w 362599"/>
              <a:gd name="connsiteY2" fmla="*/ 2403 h 484293"/>
              <a:gd name="connsiteX3" fmla="*/ 277977 w 362599"/>
              <a:gd name="connsiteY3" fmla="*/ 203294 h 484293"/>
              <a:gd name="connsiteX4" fmla="*/ 361104 w 362599"/>
              <a:gd name="connsiteY4" fmla="*/ 362621 h 484293"/>
              <a:gd name="connsiteX5" fmla="*/ 326468 w 362599"/>
              <a:gd name="connsiteY5" fmla="*/ 480385 h 484293"/>
              <a:gd name="connsiteX6" fmla="*/ 264122 w 362599"/>
              <a:gd name="connsiteY6" fmla="*/ 452676 h 484293"/>
              <a:gd name="connsiteX7" fmla="*/ 201777 w 362599"/>
              <a:gd name="connsiteY7" fmla="*/ 418039 h 484293"/>
              <a:gd name="connsiteX8" fmla="*/ 90941 w 362599"/>
              <a:gd name="connsiteY8" fmla="*/ 418039 h 484293"/>
              <a:gd name="connsiteX9" fmla="*/ 14741 w 362599"/>
              <a:gd name="connsiteY9" fmla="*/ 369549 h 484293"/>
              <a:gd name="connsiteX10" fmla="*/ 49377 w 362599"/>
              <a:gd name="connsiteY10" fmla="*/ 293349 h 484293"/>
              <a:gd name="connsiteX11" fmla="*/ 886 w 362599"/>
              <a:gd name="connsiteY11" fmla="*/ 203294 h 48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2599" h="484293">
                <a:moveTo>
                  <a:pt x="886" y="203294"/>
                </a:moveTo>
                <a:cubicBezTo>
                  <a:pt x="8968" y="170967"/>
                  <a:pt x="69004" y="132867"/>
                  <a:pt x="97868" y="99385"/>
                </a:cubicBezTo>
                <a:cubicBezTo>
                  <a:pt x="126732" y="65903"/>
                  <a:pt x="144050" y="-14915"/>
                  <a:pt x="174068" y="2403"/>
                </a:cubicBezTo>
                <a:cubicBezTo>
                  <a:pt x="204086" y="19721"/>
                  <a:pt x="277977" y="203294"/>
                  <a:pt x="277977" y="203294"/>
                </a:cubicBezTo>
                <a:cubicBezTo>
                  <a:pt x="309150" y="263330"/>
                  <a:pt x="353022" y="316439"/>
                  <a:pt x="361104" y="362621"/>
                </a:cubicBezTo>
                <a:cubicBezTo>
                  <a:pt x="369186" y="408803"/>
                  <a:pt x="342632" y="465376"/>
                  <a:pt x="326468" y="480385"/>
                </a:cubicBezTo>
                <a:cubicBezTo>
                  <a:pt x="310304" y="495394"/>
                  <a:pt x="284904" y="463067"/>
                  <a:pt x="264122" y="452676"/>
                </a:cubicBezTo>
                <a:cubicBezTo>
                  <a:pt x="243340" y="442285"/>
                  <a:pt x="230641" y="423812"/>
                  <a:pt x="201777" y="418039"/>
                </a:cubicBezTo>
                <a:cubicBezTo>
                  <a:pt x="172913" y="412266"/>
                  <a:pt x="122114" y="426121"/>
                  <a:pt x="90941" y="418039"/>
                </a:cubicBezTo>
                <a:cubicBezTo>
                  <a:pt x="59768" y="409957"/>
                  <a:pt x="21668" y="390331"/>
                  <a:pt x="14741" y="369549"/>
                </a:cubicBezTo>
                <a:cubicBezTo>
                  <a:pt x="7814" y="348767"/>
                  <a:pt x="56304" y="316440"/>
                  <a:pt x="49377" y="293349"/>
                </a:cubicBezTo>
                <a:cubicBezTo>
                  <a:pt x="42450" y="270258"/>
                  <a:pt x="-7196" y="235621"/>
                  <a:pt x="886" y="2032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F9243DE-B83F-3D4C-8974-A448E04B6B82}"/>
              </a:ext>
            </a:extLst>
          </p:cNvPr>
          <p:cNvSpPr/>
          <p:nvPr/>
        </p:nvSpPr>
        <p:spPr>
          <a:xfrm>
            <a:off x="2794006" y="1929735"/>
            <a:ext cx="312633" cy="188580"/>
          </a:xfrm>
          <a:custGeom>
            <a:avLst/>
            <a:gdLst>
              <a:gd name="connsiteX0" fmla="*/ 104800 w 312633"/>
              <a:gd name="connsiteY0" fmla="*/ 0 h 188580"/>
              <a:gd name="connsiteX1" fmla="*/ 201782 w 312633"/>
              <a:gd name="connsiteY1" fmla="*/ 62346 h 188580"/>
              <a:gd name="connsiteX2" fmla="*/ 312618 w 312633"/>
              <a:gd name="connsiteY2" fmla="*/ 62346 h 188580"/>
              <a:gd name="connsiteX3" fmla="*/ 208709 w 312633"/>
              <a:gd name="connsiteY3" fmla="*/ 180109 h 188580"/>
              <a:gd name="connsiteX4" fmla="*/ 63236 w 312633"/>
              <a:gd name="connsiteY4" fmla="*/ 166255 h 188580"/>
              <a:gd name="connsiteX5" fmla="*/ 891 w 312633"/>
              <a:gd name="connsiteY5" fmla="*/ 62346 h 188580"/>
              <a:gd name="connsiteX6" fmla="*/ 104800 w 312633"/>
              <a:gd name="connsiteY6" fmla="*/ 0 h 18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633" h="188580">
                <a:moveTo>
                  <a:pt x="104800" y="0"/>
                </a:moveTo>
                <a:cubicBezTo>
                  <a:pt x="138282" y="0"/>
                  <a:pt x="167146" y="51955"/>
                  <a:pt x="201782" y="62346"/>
                </a:cubicBezTo>
                <a:cubicBezTo>
                  <a:pt x="236418" y="72737"/>
                  <a:pt x="311464" y="42719"/>
                  <a:pt x="312618" y="62346"/>
                </a:cubicBezTo>
                <a:cubicBezTo>
                  <a:pt x="313772" y="81973"/>
                  <a:pt x="250273" y="162791"/>
                  <a:pt x="208709" y="180109"/>
                </a:cubicBezTo>
                <a:cubicBezTo>
                  <a:pt x="167145" y="197427"/>
                  <a:pt x="97872" y="185882"/>
                  <a:pt x="63236" y="166255"/>
                </a:cubicBezTo>
                <a:cubicBezTo>
                  <a:pt x="28600" y="146628"/>
                  <a:pt x="-6036" y="90055"/>
                  <a:pt x="891" y="62346"/>
                </a:cubicBezTo>
                <a:cubicBezTo>
                  <a:pt x="7818" y="34637"/>
                  <a:pt x="71318" y="0"/>
                  <a:pt x="1048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060F42C-94E6-0141-BE7F-6F2F4BB3323B}"/>
              </a:ext>
            </a:extLst>
          </p:cNvPr>
          <p:cNvSpPr/>
          <p:nvPr/>
        </p:nvSpPr>
        <p:spPr>
          <a:xfrm>
            <a:off x="3590806" y="1368597"/>
            <a:ext cx="378177" cy="596703"/>
          </a:xfrm>
          <a:custGeom>
            <a:avLst/>
            <a:gdLst>
              <a:gd name="connsiteX0" fmla="*/ 236254 w 378177"/>
              <a:gd name="connsiteY0" fmla="*/ 20811 h 596703"/>
              <a:gd name="connsiteX1" fmla="*/ 76927 w 378177"/>
              <a:gd name="connsiteY1" fmla="*/ 235556 h 596703"/>
              <a:gd name="connsiteX2" fmla="*/ 727 w 378177"/>
              <a:gd name="connsiteY2" fmla="*/ 360247 h 596703"/>
              <a:gd name="connsiteX3" fmla="*/ 118491 w 378177"/>
              <a:gd name="connsiteY3" fmla="*/ 360247 h 596703"/>
              <a:gd name="connsiteX4" fmla="*/ 42291 w 378177"/>
              <a:gd name="connsiteY4" fmla="*/ 429520 h 596703"/>
              <a:gd name="connsiteX5" fmla="*/ 42291 w 378177"/>
              <a:gd name="connsiteY5" fmla="*/ 498793 h 596703"/>
              <a:gd name="connsiteX6" fmla="*/ 56145 w 378177"/>
              <a:gd name="connsiteY6" fmla="*/ 540356 h 596703"/>
              <a:gd name="connsiteX7" fmla="*/ 104636 w 378177"/>
              <a:gd name="connsiteY7" fmla="*/ 533429 h 596703"/>
              <a:gd name="connsiteX8" fmla="*/ 208545 w 378177"/>
              <a:gd name="connsiteY8" fmla="*/ 457229 h 596703"/>
              <a:gd name="connsiteX9" fmla="*/ 250109 w 378177"/>
              <a:gd name="connsiteY9" fmla="*/ 588847 h 596703"/>
              <a:gd name="connsiteX10" fmla="*/ 374800 w 378177"/>
              <a:gd name="connsiteY10" fmla="*/ 574993 h 596703"/>
              <a:gd name="connsiteX11" fmla="*/ 333236 w 378177"/>
              <a:gd name="connsiteY11" fmla="*/ 519575 h 596703"/>
              <a:gd name="connsiteX12" fmla="*/ 367872 w 378177"/>
              <a:gd name="connsiteY12" fmla="*/ 436447 h 596703"/>
              <a:gd name="connsiteX13" fmla="*/ 374800 w 378177"/>
              <a:gd name="connsiteY13" fmla="*/ 346393 h 596703"/>
              <a:gd name="connsiteX14" fmla="*/ 319382 w 378177"/>
              <a:gd name="connsiteY14" fmla="*/ 304829 h 596703"/>
              <a:gd name="connsiteX15" fmla="*/ 270891 w 378177"/>
              <a:gd name="connsiteY15" fmla="*/ 304829 h 596703"/>
              <a:gd name="connsiteX16" fmla="*/ 257036 w 378177"/>
              <a:gd name="connsiteY16" fmla="*/ 360247 h 596703"/>
              <a:gd name="connsiteX17" fmla="*/ 229327 w 378177"/>
              <a:gd name="connsiteY17" fmla="*/ 277120 h 596703"/>
              <a:gd name="connsiteX18" fmla="*/ 229327 w 378177"/>
              <a:gd name="connsiteY18" fmla="*/ 228629 h 596703"/>
              <a:gd name="connsiteX19" fmla="*/ 284745 w 378177"/>
              <a:gd name="connsiteY19" fmla="*/ 159356 h 596703"/>
              <a:gd name="connsiteX20" fmla="*/ 312454 w 378177"/>
              <a:gd name="connsiteY20" fmla="*/ 131647 h 596703"/>
              <a:gd name="connsiteX21" fmla="*/ 354018 w 378177"/>
              <a:gd name="connsiteY21" fmla="*/ 97011 h 596703"/>
              <a:gd name="connsiteX22" fmla="*/ 374800 w 378177"/>
              <a:gd name="connsiteY22" fmla="*/ 48520 h 596703"/>
              <a:gd name="connsiteX23" fmla="*/ 312454 w 378177"/>
              <a:gd name="connsiteY23" fmla="*/ 29 h 596703"/>
              <a:gd name="connsiteX24" fmla="*/ 194691 w 378177"/>
              <a:gd name="connsiteY24" fmla="*/ 55447 h 596703"/>
              <a:gd name="connsiteX25" fmla="*/ 236254 w 378177"/>
              <a:gd name="connsiteY25" fmla="*/ 20811 h 59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8177" h="596703">
                <a:moveTo>
                  <a:pt x="236254" y="20811"/>
                </a:moveTo>
                <a:cubicBezTo>
                  <a:pt x="216627" y="50829"/>
                  <a:pt x="116181" y="178983"/>
                  <a:pt x="76927" y="235556"/>
                </a:cubicBezTo>
                <a:cubicBezTo>
                  <a:pt x="37673" y="292129"/>
                  <a:pt x="-6200" y="339465"/>
                  <a:pt x="727" y="360247"/>
                </a:cubicBezTo>
                <a:cubicBezTo>
                  <a:pt x="7654" y="381029"/>
                  <a:pt x="111564" y="348702"/>
                  <a:pt x="118491" y="360247"/>
                </a:cubicBezTo>
                <a:cubicBezTo>
                  <a:pt x="125418" y="371792"/>
                  <a:pt x="54991" y="406429"/>
                  <a:pt x="42291" y="429520"/>
                </a:cubicBezTo>
                <a:cubicBezTo>
                  <a:pt x="29591" y="452611"/>
                  <a:pt x="39982" y="480320"/>
                  <a:pt x="42291" y="498793"/>
                </a:cubicBezTo>
                <a:cubicBezTo>
                  <a:pt x="44600" y="517266"/>
                  <a:pt x="45754" y="534583"/>
                  <a:pt x="56145" y="540356"/>
                </a:cubicBezTo>
                <a:cubicBezTo>
                  <a:pt x="66536" y="546129"/>
                  <a:pt x="79236" y="547283"/>
                  <a:pt x="104636" y="533429"/>
                </a:cubicBezTo>
                <a:cubicBezTo>
                  <a:pt x="130036" y="519575"/>
                  <a:pt x="184299" y="447993"/>
                  <a:pt x="208545" y="457229"/>
                </a:cubicBezTo>
                <a:cubicBezTo>
                  <a:pt x="232790" y="466465"/>
                  <a:pt x="222400" y="569220"/>
                  <a:pt x="250109" y="588847"/>
                </a:cubicBezTo>
                <a:cubicBezTo>
                  <a:pt x="277818" y="608474"/>
                  <a:pt x="360946" y="586538"/>
                  <a:pt x="374800" y="574993"/>
                </a:cubicBezTo>
                <a:cubicBezTo>
                  <a:pt x="388654" y="563448"/>
                  <a:pt x="334391" y="542666"/>
                  <a:pt x="333236" y="519575"/>
                </a:cubicBezTo>
                <a:cubicBezTo>
                  <a:pt x="332081" y="496484"/>
                  <a:pt x="360945" y="465311"/>
                  <a:pt x="367872" y="436447"/>
                </a:cubicBezTo>
                <a:cubicBezTo>
                  <a:pt x="374799" y="407583"/>
                  <a:pt x="382882" y="368329"/>
                  <a:pt x="374800" y="346393"/>
                </a:cubicBezTo>
                <a:cubicBezTo>
                  <a:pt x="366718" y="324457"/>
                  <a:pt x="336700" y="311756"/>
                  <a:pt x="319382" y="304829"/>
                </a:cubicBezTo>
                <a:cubicBezTo>
                  <a:pt x="302064" y="297902"/>
                  <a:pt x="281282" y="295593"/>
                  <a:pt x="270891" y="304829"/>
                </a:cubicBezTo>
                <a:cubicBezTo>
                  <a:pt x="260500" y="314065"/>
                  <a:pt x="263963" y="364865"/>
                  <a:pt x="257036" y="360247"/>
                </a:cubicBezTo>
                <a:cubicBezTo>
                  <a:pt x="250109" y="355629"/>
                  <a:pt x="233945" y="299056"/>
                  <a:pt x="229327" y="277120"/>
                </a:cubicBezTo>
                <a:cubicBezTo>
                  <a:pt x="224709" y="255184"/>
                  <a:pt x="220091" y="248256"/>
                  <a:pt x="229327" y="228629"/>
                </a:cubicBezTo>
                <a:cubicBezTo>
                  <a:pt x="238563" y="209002"/>
                  <a:pt x="270890" y="175520"/>
                  <a:pt x="284745" y="159356"/>
                </a:cubicBezTo>
                <a:cubicBezTo>
                  <a:pt x="298600" y="143192"/>
                  <a:pt x="300909" y="142038"/>
                  <a:pt x="312454" y="131647"/>
                </a:cubicBezTo>
                <a:cubicBezTo>
                  <a:pt x="323999" y="121256"/>
                  <a:pt x="343627" y="110866"/>
                  <a:pt x="354018" y="97011"/>
                </a:cubicBezTo>
                <a:cubicBezTo>
                  <a:pt x="364409" y="83156"/>
                  <a:pt x="381727" y="64684"/>
                  <a:pt x="374800" y="48520"/>
                </a:cubicBezTo>
                <a:cubicBezTo>
                  <a:pt x="367873" y="32356"/>
                  <a:pt x="342472" y="-1125"/>
                  <a:pt x="312454" y="29"/>
                </a:cubicBezTo>
                <a:cubicBezTo>
                  <a:pt x="282436" y="1183"/>
                  <a:pt x="207391" y="51983"/>
                  <a:pt x="194691" y="55447"/>
                </a:cubicBezTo>
                <a:cubicBezTo>
                  <a:pt x="181991" y="58911"/>
                  <a:pt x="255881" y="-9207"/>
                  <a:pt x="236254" y="208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6C8CB77-9DE9-C040-ABF7-E9C1F0AD4692}"/>
              </a:ext>
            </a:extLst>
          </p:cNvPr>
          <p:cNvSpPr/>
          <p:nvPr/>
        </p:nvSpPr>
        <p:spPr>
          <a:xfrm>
            <a:off x="4190305" y="1388679"/>
            <a:ext cx="232501" cy="895149"/>
          </a:xfrm>
          <a:custGeom>
            <a:avLst/>
            <a:gdLst>
              <a:gd name="connsiteX0" fmla="*/ 225573 w 232501"/>
              <a:gd name="connsiteY0" fmla="*/ 194693 h 895149"/>
              <a:gd name="connsiteX1" fmla="*/ 142446 w 232501"/>
              <a:gd name="connsiteY1" fmla="*/ 173911 h 895149"/>
              <a:gd name="connsiteX2" fmla="*/ 211719 w 232501"/>
              <a:gd name="connsiteY2" fmla="*/ 70002 h 895149"/>
              <a:gd name="connsiteX3" fmla="*/ 184010 w 232501"/>
              <a:gd name="connsiteY3" fmla="*/ 21511 h 895149"/>
              <a:gd name="connsiteX4" fmla="*/ 73173 w 232501"/>
              <a:gd name="connsiteY4" fmla="*/ 7656 h 895149"/>
              <a:gd name="connsiteX5" fmla="*/ 52392 w 232501"/>
              <a:gd name="connsiteY5" fmla="*/ 139274 h 895149"/>
              <a:gd name="connsiteX6" fmla="*/ 45464 w 232501"/>
              <a:gd name="connsiteY6" fmla="*/ 291674 h 895149"/>
              <a:gd name="connsiteX7" fmla="*/ 100883 w 232501"/>
              <a:gd name="connsiteY7" fmla="*/ 312456 h 895149"/>
              <a:gd name="connsiteX8" fmla="*/ 10828 w 232501"/>
              <a:gd name="connsiteY8" fmla="*/ 395584 h 895149"/>
              <a:gd name="connsiteX9" fmla="*/ 10828 w 232501"/>
              <a:gd name="connsiteY9" fmla="*/ 471784 h 895149"/>
              <a:gd name="connsiteX10" fmla="*/ 93955 w 232501"/>
              <a:gd name="connsiteY10" fmla="*/ 492565 h 895149"/>
              <a:gd name="connsiteX11" fmla="*/ 121664 w 232501"/>
              <a:gd name="connsiteY11" fmla="*/ 499493 h 895149"/>
              <a:gd name="connsiteX12" fmla="*/ 114737 w 232501"/>
              <a:gd name="connsiteY12" fmla="*/ 575693 h 895149"/>
              <a:gd name="connsiteX13" fmla="*/ 52392 w 232501"/>
              <a:gd name="connsiteY13" fmla="*/ 631111 h 895149"/>
              <a:gd name="connsiteX14" fmla="*/ 107810 w 232501"/>
              <a:gd name="connsiteY14" fmla="*/ 714238 h 895149"/>
              <a:gd name="connsiteX15" fmla="*/ 87028 w 232501"/>
              <a:gd name="connsiteY15" fmla="*/ 769656 h 895149"/>
              <a:gd name="connsiteX16" fmla="*/ 87028 w 232501"/>
              <a:gd name="connsiteY16" fmla="*/ 852784 h 895149"/>
              <a:gd name="connsiteX17" fmla="*/ 121664 w 232501"/>
              <a:gd name="connsiteY17" fmla="*/ 894347 h 895149"/>
              <a:gd name="connsiteX18" fmla="*/ 190937 w 232501"/>
              <a:gd name="connsiteY18" fmla="*/ 818147 h 895149"/>
              <a:gd name="connsiteX19" fmla="*/ 232501 w 232501"/>
              <a:gd name="connsiteY19" fmla="*/ 769656 h 89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2501" h="895149">
                <a:moveTo>
                  <a:pt x="225573" y="194693"/>
                </a:moveTo>
                <a:cubicBezTo>
                  <a:pt x="185164" y="194693"/>
                  <a:pt x="144755" y="194693"/>
                  <a:pt x="142446" y="173911"/>
                </a:cubicBezTo>
                <a:cubicBezTo>
                  <a:pt x="140137" y="153129"/>
                  <a:pt x="204792" y="95402"/>
                  <a:pt x="211719" y="70002"/>
                </a:cubicBezTo>
                <a:cubicBezTo>
                  <a:pt x="218646" y="44602"/>
                  <a:pt x="207101" y="31902"/>
                  <a:pt x="184010" y="21511"/>
                </a:cubicBezTo>
                <a:cubicBezTo>
                  <a:pt x="160919" y="11120"/>
                  <a:pt x="95109" y="-11971"/>
                  <a:pt x="73173" y="7656"/>
                </a:cubicBezTo>
                <a:cubicBezTo>
                  <a:pt x="51237" y="27283"/>
                  <a:pt x="57010" y="91938"/>
                  <a:pt x="52392" y="139274"/>
                </a:cubicBezTo>
                <a:cubicBezTo>
                  <a:pt x="47774" y="186610"/>
                  <a:pt x="37382" y="262810"/>
                  <a:pt x="45464" y="291674"/>
                </a:cubicBezTo>
                <a:cubicBezTo>
                  <a:pt x="53546" y="320538"/>
                  <a:pt x="106656" y="295138"/>
                  <a:pt x="100883" y="312456"/>
                </a:cubicBezTo>
                <a:cubicBezTo>
                  <a:pt x="95110" y="329774"/>
                  <a:pt x="25837" y="369029"/>
                  <a:pt x="10828" y="395584"/>
                </a:cubicBezTo>
                <a:cubicBezTo>
                  <a:pt x="-4181" y="422139"/>
                  <a:pt x="-3027" y="455621"/>
                  <a:pt x="10828" y="471784"/>
                </a:cubicBezTo>
                <a:cubicBezTo>
                  <a:pt x="24682" y="487948"/>
                  <a:pt x="93955" y="492565"/>
                  <a:pt x="93955" y="492565"/>
                </a:cubicBezTo>
                <a:cubicBezTo>
                  <a:pt x="112428" y="497183"/>
                  <a:pt x="118200" y="485638"/>
                  <a:pt x="121664" y="499493"/>
                </a:cubicBezTo>
                <a:cubicBezTo>
                  <a:pt x="125128" y="513348"/>
                  <a:pt x="126282" y="553757"/>
                  <a:pt x="114737" y="575693"/>
                </a:cubicBezTo>
                <a:cubicBezTo>
                  <a:pt x="103192" y="597629"/>
                  <a:pt x="53546" y="608020"/>
                  <a:pt x="52392" y="631111"/>
                </a:cubicBezTo>
                <a:cubicBezTo>
                  <a:pt x="51238" y="654202"/>
                  <a:pt x="102037" y="691147"/>
                  <a:pt x="107810" y="714238"/>
                </a:cubicBezTo>
                <a:cubicBezTo>
                  <a:pt x="113583" y="737329"/>
                  <a:pt x="90492" y="746565"/>
                  <a:pt x="87028" y="769656"/>
                </a:cubicBezTo>
                <a:cubicBezTo>
                  <a:pt x="83564" y="792747"/>
                  <a:pt x="81255" y="832002"/>
                  <a:pt x="87028" y="852784"/>
                </a:cubicBezTo>
                <a:cubicBezTo>
                  <a:pt x="92801" y="873566"/>
                  <a:pt x="104346" y="900120"/>
                  <a:pt x="121664" y="894347"/>
                </a:cubicBezTo>
                <a:cubicBezTo>
                  <a:pt x="138982" y="888574"/>
                  <a:pt x="172464" y="838929"/>
                  <a:pt x="190937" y="818147"/>
                </a:cubicBezTo>
                <a:cubicBezTo>
                  <a:pt x="209410" y="797365"/>
                  <a:pt x="232501" y="769656"/>
                  <a:pt x="232501" y="76965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CBE0783-0655-3043-941C-C98714E8867C}"/>
              </a:ext>
            </a:extLst>
          </p:cNvPr>
          <p:cNvSpPr/>
          <p:nvPr/>
        </p:nvSpPr>
        <p:spPr>
          <a:xfrm>
            <a:off x="1969647" y="1361375"/>
            <a:ext cx="110993" cy="191982"/>
          </a:xfrm>
          <a:custGeom>
            <a:avLst/>
            <a:gdLst>
              <a:gd name="connsiteX0" fmla="*/ 35541 w 110993"/>
              <a:gd name="connsiteY0" fmla="*/ 14178 h 191982"/>
              <a:gd name="connsiteX1" fmla="*/ 904 w 110993"/>
              <a:gd name="connsiteY1" fmla="*/ 159651 h 191982"/>
              <a:gd name="connsiteX2" fmla="*/ 70177 w 110993"/>
              <a:gd name="connsiteY2" fmla="*/ 187360 h 191982"/>
              <a:gd name="connsiteX3" fmla="*/ 104813 w 110993"/>
              <a:gd name="connsiteY3" fmla="*/ 90378 h 191982"/>
              <a:gd name="connsiteX4" fmla="*/ 104813 w 110993"/>
              <a:gd name="connsiteY4" fmla="*/ 14178 h 191982"/>
              <a:gd name="connsiteX5" fmla="*/ 35541 w 110993"/>
              <a:gd name="connsiteY5" fmla="*/ 14178 h 19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93" h="191982">
                <a:moveTo>
                  <a:pt x="35541" y="14178"/>
                </a:moveTo>
                <a:cubicBezTo>
                  <a:pt x="18223" y="38424"/>
                  <a:pt x="-4869" y="130787"/>
                  <a:pt x="904" y="159651"/>
                </a:cubicBezTo>
                <a:cubicBezTo>
                  <a:pt x="6677" y="188515"/>
                  <a:pt x="52859" y="198905"/>
                  <a:pt x="70177" y="187360"/>
                </a:cubicBezTo>
                <a:cubicBezTo>
                  <a:pt x="87495" y="175815"/>
                  <a:pt x="99040" y="119242"/>
                  <a:pt x="104813" y="90378"/>
                </a:cubicBezTo>
                <a:cubicBezTo>
                  <a:pt x="110586" y="61514"/>
                  <a:pt x="115204" y="26878"/>
                  <a:pt x="104813" y="14178"/>
                </a:cubicBezTo>
                <a:cubicBezTo>
                  <a:pt x="94422" y="1478"/>
                  <a:pt x="52859" y="-10068"/>
                  <a:pt x="35541" y="141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FE0A9EC-1E01-704E-8588-0E67853E35FA}"/>
              </a:ext>
            </a:extLst>
          </p:cNvPr>
          <p:cNvSpPr/>
          <p:nvPr/>
        </p:nvSpPr>
        <p:spPr>
          <a:xfrm>
            <a:off x="2072047" y="1562576"/>
            <a:ext cx="350356" cy="284485"/>
          </a:xfrm>
          <a:custGeom>
            <a:avLst/>
            <a:gdLst>
              <a:gd name="connsiteX0" fmla="*/ 2413 w 350356"/>
              <a:gd name="connsiteY0" fmla="*/ 242468 h 284485"/>
              <a:gd name="connsiteX1" fmla="*/ 78613 w 350356"/>
              <a:gd name="connsiteY1" fmla="*/ 256323 h 284485"/>
              <a:gd name="connsiteX2" fmla="*/ 134031 w 350356"/>
              <a:gd name="connsiteY2" fmla="*/ 221687 h 284485"/>
              <a:gd name="connsiteX3" fmla="*/ 134031 w 350356"/>
              <a:gd name="connsiteY3" fmla="*/ 173196 h 284485"/>
              <a:gd name="connsiteX4" fmla="*/ 182522 w 350356"/>
              <a:gd name="connsiteY4" fmla="*/ 173196 h 284485"/>
              <a:gd name="connsiteX5" fmla="*/ 210231 w 350356"/>
              <a:gd name="connsiteY5" fmla="*/ 187050 h 284485"/>
              <a:gd name="connsiteX6" fmla="*/ 210231 w 350356"/>
              <a:gd name="connsiteY6" fmla="*/ 242468 h 284485"/>
              <a:gd name="connsiteX7" fmla="*/ 251795 w 350356"/>
              <a:gd name="connsiteY7" fmla="*/ 263250 h 284485"/>
              <a:gd name="connsiteX8" fmla="*/ 307213 w 350356"/>
              <a:gd name="connsiteY8" fmla="*/ 284032 h 284485"/>
              <a:gd name="connsiteX9" fmla="*/ 348777 w 350356"/>
              <a:gd name="connsiteY9" fmla="*/ 242468 h 284485"/>
              <a:gd name="connsiteX10" fmla="*/ 334922 w 350356"/>
              <a:gd name="connsiteY10" fmla="*/ 131632 h 284485"/>
              <a:gd name="connsiteX11" fmla="*/ 272577 w 350356"/>
              <a:gd name="connsiteY11" fmla="*/ 110850 h 284485"/>
              <a:gd name="connsiteX12" fmla="*/ 210231 w 350356"/>
              <a:gd name="connsiteY12" fmla="*/ 131632 h 284485"/>
              <a:gd name="connsiteX13" fmla="*/ 203304 w 350356"/>
              <a:gd name="connsiteY13" fmla="*/ 152414 h 284485"/>
              <a:gd name="connsiteX14" fmla="*/ 203304 w 350356"/>
              <a:gd name="connsiteY14" fmla="*/ 166268 h 284485"/>
              <a:gd name="connsiteX15" fmla="*/ 113250 w 350356"/>
              <a:gd name="connsiteY15" fmla="*/ 145487 h 284485"/>
              <a:gd name="connsiteX16" fmla="*/ 92468 w 350356"/>
              <a:gd name="connsiteY16" fmla="*/ 96996 h 284485"/>
              <a:gd name="connsiteX17" fmla="*/ 120177 w 350356"/>
              <a:gd name="connsiteY17" fmla="*/ 83141 h 284485"/>
              <a:gd name="connsiteX18" fmla="*/ 168668 w 350356"/>
              <a:gd name="connsiteY18" fmla="*/ 14 h 284485"/>
              <a:gd name="connsiteX19" fmla="*/ 279504 w 350356"/>
              <a:gd name="connsiteY19" fmla="*/ 90068 h 284485"/>
              <a:gd name="connsiteX20" fmla="*/ 203304 w 350356"/>
              <a:gd name="connsiteY20" fmla="*/ 152414 h 284485"/>
              <a:gd name="connsiteX21" fmla="*/ 37050 w 350356"/>
              <a:gd name="connsiteY21" fmla="*/ 131632 h 284485"/>
              <a:gd name="connsiteX22" fmla="*/ 2413 w 350356"/>
              <a:gd name="connsiteY22" fmla="*/ 242468 h 28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0356" h="284485">
                <a:moveTo>
                  <a:pt x="2413" y="242468"/>
                </a:moveTo>
                <a:cubicBezTo>
                  <a:pt x="9340" y="263250"/>
                  <a:pt x="56677" y="259787"/>
                  <a:pt x="78613" y="256323"/>
                </a:cubicBezTo>
                <a:cubicBezTo>
                  <a:pt x="100549" y="252859"/>
                  <a:pt x="124795" y="235541"/>
                  <a:pt x="134031" y="221687"/>
                </a:cubicBezTo>
                <a:cubicBezTo>
                  <a:pt x="143267" y="207832"/>
                  <a:pt x="125949" y="181278"/>
                  <a:pt x="134031" y="173196"/>
                </a:cubicBezTo>
                <a:cubicBezTo>
                  <a:pt x="142113" y="165114"/>
                  <a:pt x="169822" y="170887"/>
                  <a:pt x="182522" y="173196"/>
                </a:cubicBezTo>
                <a:cubicBezTo>
                  <a:pt x="195222" y="175505"/>
                  <a:pt x="205613" y="175505"/>
                  <a:pt x="210231" y="187050"/>
                </a:cubicBezTo>
                <a:cubicBezTo>
                  <a:pt x="214849" y="198595"/>
                  <a:pt x="203304" y="229768"/>
                  <a:pt x="210231" y="242468"/>
                </a:cubicBezTo>
                <a:cubicBezTo>
                  <a:pt x="217158" y="255168"/>
                  <a:pt x="235631" y="256323"/>
                  <a:pt x="251795" y="263250"/>
                </a:cubicBezTo>
                <a:cubicBezTo>
                  <a:pt x="267959" y="270177"/>
                  <a:pt x="291049" y="287496"/>
                  <a:pt x="307213" y="284032"/>
                </a:cubicBezTo>
                <a:cubicBezTo>
                  <a:pt x="323377" y="280568"/>
                  <a:pt x="344159" y="267868"/>
                  <a:pt x="348777" y="242468"/>
                </a:cubicBezTo>
                <a:cubicBezTo>
                  <a:pt x="353395" y="217068"/>
                  <a:pt x="347622" y="153568"/>
                  <a:pt x="334922" y="131632"/>
                </a:cubicBezTo>
                <a:cubicBezTo>
                  <a:pt x="322222" y="109696"/>
                  <a:pt x="293359" y="110850"/>
                  <a:pt x="272577" y="110850"/>
                </a:cubicBezTo>
                <a:cubicBezTo>
                  <a:pt x="251795" y="110850"/>
                  <a:pt x="221776" y="124705"/>
                  <a:pt x="210231" y="131632"/>
                </a:cubicBezTo>
                <a:cubicBezTo>
                  <a:pt x="198686" y="138559"/>
                  <a:pt x="204459" y="146641"/>
                  <a:pt x="203304" y="152414"/>
                </a:cubicBezTo>
                <a:cubicBezTo>
                  <a:pt x="202149" y="158187"/>
                  <a:pt x="218313" y="167422"/>
                  <a:pt x="203304" y="166268"/>
                </a:cubicBezTo>
                <a:cubicBezTo>
                  <a:pt x="188295" y="165114"/>
                  <a:pt x="131723" y="157032"/>
                  <a:pt x="113250" y="145487"/>
                </a:cubicBezTo>
                <a:cubicBezTo>
                  <a:pt x="94777" y="133942"/>
                  <a:pt x="91314" y="107387"/>
                  <a:pt x="92468" y="96996"/>
                </a:cubicBezTo>
                <a:cubicBezTo>
                  <a:pt x="93622" y="86605"/>
                  <a:pt x="107477" y="99305"/>
                  <a:pt x="120177" y="83141"/>
                </a:cubicBezTo>
                <a:cubicBezTo>
                  <a:pt x="132877" y="66977"/>
                  <a:pt x="142114" y="-1140"/>
                  <a:pt x="168668" y="14"/>
                </a:cubicBezTo>
                <a:cubicBezTo>
                  <a:pt x="195222" y="1168"/>
                  <a:pt x="273731" y="64668"/>
                  <a:pt x="279504" y="90068"/>
                </a:cubicBezTo>
                <a:cubicBezTo>
                  <a:pt x="285277" y="115468"/>
                  <a:pt x="243713" y="145487"/>
                  <a:pt x="203304" y="152414"/>
                </a:cubicBezTo>
                <a:cubicBezTo>
                  <a:pt x="162895" y="159341"/>
                  <a:pt x="71686" y="121241"/>
                  <a:pt x="37050" y="131632"/>
                </a:cubicBezTo>
                <a:cubicBezTo>
                  <a:pt x="2414" y="142023"/>
                  <a:pt x="-4514" y="221686"/>
                  <a:pt x="2413" y="2424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0EE7EB8-15E7-1140-A3EF-03A8577D8DE8}"/>
              </a:ext>
            </a:extLst>
          </p:cNvPr>
          <p:cNvSpPr/>
          <p:nvPr/>
        </p:nvSpPr>
        <p:spPr>
          <a:xfrm>
            <a:off x="2294642" y="1965741"/>
            <a:ext cx="285509" cy="282694"/>
          </a:xfrm>
          <a:custGeom>
            <a:avLst/>
            <a:gdLst>
              <a:gd name="connsiteX0" fmla="*/ 112327 w 285509"/>
              <a:gd name="connsiteY0" fmla="*/ 282649 h 282694"/>
              <a:gd name="connsiteX1" fmla="*/ 105400 w 285509"/>
              <a:gd name="connsiteY1" fmla="*/ 157958 h 282694"/>
              <a:gd name="connsiteX2" fmla="*/ 1491 w 285509"/>
              <a:gd name="connsiteY2" fmla="*/ 157958 h 282694"/>
              <a:gd name="connsiteX3" fmla="*/ 49982 w 285509"/>
              <a:gd name="connsiteY3" fmla="*/ 12485 h 282694"/>
              <a:gd name="connsiteX4" fmla="*/ 133109 w 285509"/>
              <a:gd name="connsiteY4" fmla="*/ 12485 h 282694"/>
              <a:gd name="connsiteX5" fmla="*/ 188527 w 285509"/>
              <a:gd name="connsiteY5" fmla="*/ 54049 h 282694"/>
              <a:gd name="connsiteX6" fmla="*/ 250873 w 285509"/>
              <a:gd name="connsiteY6" fmla="*/ 74831 h 282694"/>
              <a:gd name="connsiteX7" fmla="*/ 285509 w 285509"/>
              <a:gd name="connsiteY7" fmla="*/ 95612 h 282694"/>
              <a:gd name="connsiteX8" fmla="*/ 250873 w 285509"/>
              <a:gd name="connsiteY8" fmla="*/ 144103 h 282694"/>
              <a:gd name="connsiteX9" fmla="*/ 216236 w 285509"/>
              <a:gd name="connsiteY9" fmla="*/ 171812 h 282694"/>
              <a:gd name="connsiteX10" fmla="*/ 112327 w 285509"/>
              <a:gd name="connsiteY10" fmla="*/ 282649 h 28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509" h="282694">
                <a:moveTo>
                  <a:pt x="112327" y="282649"/>
                </a:moveTo>
                <a:cubicBezTo>
                  <a:pt x="93854" y="280340"/>
                  <a:pt x="123873" y="178740"/>
                  <a:pt x="105400" y="157958"/>
                </a:cubicBezTo>
                <a:cubicBezTo>
                  <a:pt x="86927" y="137176"/>
                  <a:pt x="10727" y="182203"/>
                  <a:pt x="1491" y="157958"/>
                </a:cubicBezTo>
                <a:cubicBezTo>
                  <a:pt x="-7745" y="133712"/>
                  <a:pt x="28046" y="36730"/>
                  <a:pt x="49982" y="12485"/>
                </a:cubicBezTo>
                <a:cubicBezTo>
                  <a:pt x="71918" y="-11760"/>
                  <a:pt x="110018" y="5558"/>
                  <a:pt x="133109" y="12485"/>
                </a:cubicBezTo>
                <a:cubicBezTo>
                  <a:pt x="156200" y="19412"/>
                  <a:pt x="168900" y="43658"/>
                  <a:pt x="188527" y="54049"/>
                </a:cubicBezTo>
                <a:cubicBezTo>
                  <a:pt x="208154" y="64440"/>
                  <a:pt x="234709" y="67904"/>
                  <a:pt x="250873" y="74831"/>
                </a:cubicBezTo>
                <a:cubicBezTo>
                  <a:pt x="267037" y="81758"/>
                  <a:pt x="285509" y="84067"/>
                  <a:pt x="285509" y="95612"/>
                </a:cubicBezTo>
                <a:cubicBezTo>
                  <a:pt x="285509" y="107157"/>
                  <a:pt x="262419" y="131403"/>
                  <a:pt x="250873" y="144103"/>
                </a:cubicBezTo>
                <a:cubicBezTo>
                  <a:pt x="239328" y="156803"/>
                  <a:pt x="232400" y="144103"/>
                  <a:pt x="216236" y="171812"/>
                </a:cubicBezTo>
                <a:cubicBezTo>
                  <a:pt x="200072" y="199521"/>
                  <a:pt x="130800" y="284958"/>
                  <a:pt x="112327" y="2826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0F1867F-873A-7149-B42B-CF9C25BB6BD4}"/>
              </a:ext>
            </a:extLst>
          </p:cNvPr>
          <p:cNvSpPr/>
          <p:nvPr/>
        </p:nvSpPr>
        <p:spPr>
          <a:xfrm>
            <a:off x="1977460" y="2213265"/>
            <a:ext cx="160013" cy="168528"/>
          </a:xfrm>
          <a:custGeom>
            <a:avLst/>
            <a:gdLst>
              <a:gd name="connsiteX0" fmla="*/ 76218 w 160013"/>
              <a:gd name="connsiteY0" fmla="*/ 166743 h 168528"/>
              <a:gd name="connsiteX1" fmla="*/ 18 w 160013"/>
              <a:gd name="connsiteY1" fmla="*/ 76688 h 168528"/>
              <a:gd name="connsiteX2" fmla="*/ 83146 w 160013"/>
              <a:gd name="connsiteY2" fmla="*/ 7416 h 168528"/>
              <a:gd name="connsiteX3" fmla="*/ 131637 w 160013"/>
              <a:gd name="connsiteY3" fmla="*/ 7416 h 168528"/>
              <a:gd name="connsiteX4" fmla="*/ 159346 w 160013"/>
              <a:gd name="connsiteY4" fmla="*/ 55907 h 168528"/>
              <a:gd name="connsiteX5" fmla="*/ 145491 w 160013"/>
              <a:gd name="connsiteY5" fmla="*/ 132107 h 168528"/>
              <a:gd name="connsiteX6" fmla="*/ 76218 w 160013"/>
              <a:gd name="connsiteY6" fmla="*/ 166743 h 16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13" h="168528">
                <a:moveTo>
                  <a:pt x="76218" y="166743"/>
                </a:moveTo>
                <a:cubicBezTo>
                  <a:pt x="51972" y="157506"/>
                  <a:pt x="-1137" y="103242"/>
                  <a:pt x="18" y="76688"/>
                </a:cubicBezTo>
                <a:cubicBezTo>
                  <a:pt x="1173" y="50134"/>
                  <a:pt x="61210" y="18961"/>
                  <a:pt x="83146" y="7416"/>
                </a:cubicBezTo>
                <a:cubicBezTo>
                  <a:pt x="105082" y="-4129"/>
                  <a:pt x="118937" y="-666"/>
                  <a:pt x="131637" y="7416"/>
                </a:cubicBezTo>
                <a:cubicBezTo>
                  <a:pt x="144337" y="15498"/>
                  <a:pt x="157037" y="35125"/>
                  <a:pt x="159346" y="55907"/>
                </a:cubicBezTo>
                <a:cubicBezTo>
                  <a:pt x="161655" y="76689"/>
                  <a:pt x="158191" y="117098"/>
                  <a:pt x="145491" y="132107"/>
                </a:cubicBezTo>
                <a:cubicBezTo>
                  <a:pt x="132791" y="147116"/>
                  <a:pt x="100464" y="175980"/>
                  <a:pt x="76218" y="16674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903C13B-038A-3143-AEFE-A58F62167B28}"/>
              </a:ext>
            </a:extLst>
          </p:cNvPr>
          <p:cNvSpPr/>
          <p:nvPr/>
        </p:nvSpPr>
        <p:spPr>
          <a:xfrm>
            <a:off x="1773936" y="2220564"/>
            <a:ext cx="142356" cy="152581"/>
          </a:xfrm>
          <a:custGeom>
            <a:avLst/>
            <a:gdLst>
              <a:gd name="connsiteX0" fmla="*/ 37288 w 142356"/>
              <a:gd name="connsiteY0" fmla="*/ 152517 h 152581"/>
              <a:gd name="connsiteX1" fmla="*/ 2652 w 142356"/>
              <a:gd name="connsiteY1" fmla="*/ 55535 h 152581"/>
              <a:gd name="connsiteX2" fmla="*/ 99633 w 142356"/>
              <a:gd name="connsiteY2" fmla="*/ 117 h 152581"/>
              <a:gd name="connsiteX3" fmla="*/ 141197 w 142356"/>
              <a:gd name="connsiteY3" fmla="*/ 69389 h 152581"/>
              <a:gd name="connsiteX4" fmla="*/ 37288 w 142356"/>
              <a:gd name="connsiteY4" fmla="*/ 152517 h 1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56" h="152581">
                <a:moveTo>
                  <a:pt x="37288" y="152517"/>
                </a:moveTo>
                <a:cubicBezTo>
                  <a:pt x="14197" y="150208"/>
                  <a:pt x="-7739" y="80935"/>
                  <a:pt x="2652" y="55535"/>
                </a:cubicBezTo>
                <a:cubicBezTo>
                  <a:pt x="13043" y="30135"/>
                  <a:pt x="76542" y="-2192"/>
                  <a:pt x="99633" y="117"/>
                </a:cubicBezTo>
                <a:cubicBezTo>
                  <a:pt x="122724" y="2426"/>
                  <a:pt x="148124" y="43989"/>
                  <a:pt x="141197" y="69389"/>
                </a:cubicBezTo>
                <a:cubicBezTo>
                  <a:pt x="134270" y="94789"/>
                  <a:pt x="60379" y="154826"/>
                  <a:pt x="37288" y="15251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995A22E-E251-2242-A639-3F853AB9CE4A}"/>
              </a:ext>
            </a:extLst>
          </p:cNvPr>
          <p:cNvSpPr/>
          <p:nvPr/>
        </p:nvSpPr>
        <p:spPr>
          <a:xfrm>
            <a:off x="2517403" y="2093898"/>
            <a:ext cx="107358" cy="290953"/>
          </a:xfrm>
          <a:custGeom>
            <a:avLst/>
            <a:gdLst>
              <a:gd name="connsiteX0" fmla="*/ 69675 w 107358"/>
              <a:gd name="connsiteY0" fmla="*/ 286110 h 290953"/>
              <a:gd name="connsiteX1" fmla="*/ 403 w 107358"/>
              <a:gd name="connsiteY1" fmla="*/ 168346 h 290953"/>
              <a:gd name="connsiteX2" fmla="*/ 104312 w 107358"/>
              <a:gd name="connsiteY2" fmla="*/ 2092 h 290953"/>
              <a:gd name="connsiteX3" fmla="*/ 69675 w 107358"/>
              <a:gd name="connsiteY3" fmla="*/ 286110 h 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58" h="290953">
                <a:moveTo>
                  <a:pt x="69675" y="286110"/>
                </a:moveTo>
                <a:cubicBezTo>
                  <a:pt x="52357" y="313819"/>
                  <a:pt x="-5370" y="215682"/>
                  <a:pt x="403" y="168346"/>
                </a:cubicBezTo>
                <a:cubicBezTo>
                  <a:pt x="6176" y="121010"/>
                  <a:pt x="91612" y="-18690"/>
                  <a:pt x="104312" y="2092"/>
                </a:cubicBezTo>
                <a:cubicBezTo>
                  <a:pt x="117012" y="22874"/>
                  <a:pt x="86993" y="258401"/>
                  <a:pt x="69675" y="2861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40D6A39-61FD-AC46-8A7B-3CC498DEB1FE}"/>
              </a:ext>
            </a:extLst>
          </p:cNvPr>
          <p:cNvSpPr/>
          <p:nvPr/>
        </p:nvSpPr>
        <p:spPr>
          <a:xfrm>
            <a:off x="2607604" y="2781665"/>
            <a:ext cx="298694" cy="477463"/>
          </a:xfrm>
          <a:custGeom>
            <a:avLst/>
            <a:gdLst>
              <a:gd name="connsiteX0" fmla="*/ 14111 w 298694"/>
              <a:gd name="connsiteY0" fmla="*/ 55543 h 477463"/>
              <a:gd name="connsiteX1" fmla="*/ 14111 w 298694"/>
              <a:gd name="connsiteY1" fmla="*/ 214870 h 477463"/>
              <a:gd name="connsiteX2" fmla="*/ 104165 w 298694"/>
              <a:gd name="connsiteY2" fmla="*/ 270288 h 477463"/>
              <a:gd name="connsiteX3" fmla="*/ 173438 w 298694"/>
              <a:gd name="connsiteY3" fmla="*/ 291070 h 477463"/>
              <a:gd name="connsiteX4" fmla="*/ 270420 w 298694"/>
              <a:gd name="connsiteY4" fmla="*/ 374198 h 477463"/>
              <a:gd name="connsiteX5" fmla="*/ 298129 w 298694"/>
              <a:gd name="connsiteY5" fmla="*/ 388052 h 477463"/>
              <a:gd name="connsiteX6" fmla="*/ 270420 w 298694"/>
              <a:gd name="connsiteY6" fmla="*/ 464252 h 477463"/>
              <a:gd name="connsiteX7" fmla="*/ 90311 w 298694"/>
              <a:gd name="connsiteY7" fmla="*/ 464252 h 477463"/>
              <a:gd name="connsiteX8" fmla="*/ 111093 w 298694"/>
              <a:gd name="connsiteY8" fmla="*/ 332634 h 477463"/>
              <a:gd name="connsiteX9" fmla="*/ 180365 w 298694"/>
              <a:gd name="connsiteY9" fmla="*/ 221798 h 477463"/>
              <a:gd name="connsiteX10" fmla="*/ 173438 w 298694"/>
              <a:gd name="connsiteY10" fmla="*/ 145598 h 477463"/>
              <a:gd name="connsiteX11" fmla="*/ 55674 w 298694"/>
              <a:gd name="connsiteY11" fmla="*/ 90179 h 477463"/>
              <a:gd name="connsiteX12" fmla="*/ 7184 w 298694"/>
              <a:gd name="connsiteY12" fmla="*/ 125 h 477463"/>
              <a:gd name="connsiteX13" fmla="*/ 256 w 298694"/>
              <a:gd name="connsiteY13" fmla="*/ 110961 h 477463"/>
              <a:gd name="connsiteX14" fmla="*/ 7184 w 298694"/>
              <a:gd name="connsiteY14" fmla="*/ 124816 h 477463"/>
              <a:gd name="connsiteX15" fmla="*/ 14111 w 298694"/>
              <a:gd name="connsiteY15" fmla="*/ 55543 h 47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694" h="477463">
                <a:moveTo>
                  <a:pt x="14111" y="55543"/>
                </a:moveTo>
                <a:cubicBezTo>
                  <a:pt x="15265" y="70552"/>
                  <a:pt x="-898" y="179079"/>
                  <a:pt x="14111" y="214870"/>
                </a:cubicBezTo>
                <a:cubicBezTo>
                  <a:pt x="29120" y="250661"/>
                  <a:pt x="77611" y="257588"/>
                  <a:pt x="104165" y="270288"/>
                </a:cubicBezTo>
                <a:cubicBezTo>
                  <a:pt x="130720" y="282988"/>
                  <a:pt x="145729" y="273752"/>
                  <a:pt x="173438" y="291070"/>
                </a:cubicBezTo>
                <a:cubicBezTo>
                  <a:pt x="201147" y="308388"/>
                  <a:pt x="249638" y="358034"/>
                  <a:pt x="270420" y="374198"/>
                </a:cubicBezTo>
                <a:cubicBezTo>
                  <a:pt x="291202" y="390362"/>
                  <a:pt x="298129" y="373043"/>
                  <a:pt x="298129" y="388052"/>
                </a:cubicBezTo>
                <a:cubicBezTo>
                  <a:pt x="298129" y="403061"/>
                  <a:pt x="305056" y="451552"/>
                  <a:pt x="270420" y="464252"/>
                </a:cubicBezTo>
                <a:cubicBezTo>
                  <a:pt x="235784" y="476952"/>
                  <a:pt x="116865" y="486188"/>
                  <a:pt x="90311" y="464252"/>
                </a:cubicBezTo>
                <a:cubicBezTo>
                  <a:pt x="63757" y="442316"/>
                  <a:pt x="96084" y="373043"/>
                  <a:pt x="111093" y="332634"/>
                </a:cubicBezTo>
                <a:cubicBezTo>
                  <a:pt x="126102" y="292225"/>
                  <a:pt x="169974" y="252971"/>
                  <a:pt x="180365" y="221798"/>
                </a:cubicBezTo>
                <a:cubicBezTo>
                  <a:pt x="190756" y="190625"/>
                  <a:pt x="194220" y="167535"/>
                  <a:pt x="173438" y="145598"/>
                </a:cubicBezTo>
                <a:cubicBezTo>
                  <a:pt x="152656" y="123662"/>
                  <a:pt x="83383" y="114424"/>
                  <a:pt x="55674" y="90179"/>
                </a:cubicBezTo>
                <a:cubicBezTo>
                  <a:pt x="27965" y="65934"/>
                  <a:pt x="16420" y="-3339"/>
                  <a:pt x="7184" y="125"/>
                </a:cubicBezTo>
                <a:cubicBezTo>
                  <a:pt x="-2052" y="3589"/>
                  <a:pt x="256" y="90179"/>
                  <a:pt x="256" y="110961"/>
                </a:cubicBezTo>
                <a:cubicBezTo>
                  <a:pt x="256" y="131743"/>
                  <a:pt x="6029" y="130589"/>
                  <a:pt x="7184" y="124816"/>
                </a:cubicBezTo>
                <a:cubicBezTo>
                  <a:pt x="8339" y="119043"/>
                  <a:pt x="12957" y="40534"/>
                  <a:pt x="14111" y="5554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E5F52EF-DBB9-1F47-BE7B-684ED2BEABD2}"/>
              </a:ext>
            </a:extLst>
          </p:cNvPr>
          <p:cNvSpPr/>
          <p:nvPr/>
        </p:nvSpPr>
        <p:spPr>
          <a:xfrm>
            <a:off x="1884896" y="2397954"/>
            <a:ext cx="178550" cy="264027"/>
          </a:xfrm>
          <a:custGeom>
            <a:avLst/>
            <a:gdLst>
              <a:gd name="connsiteX0" fmla="*/ 51019 w 178550"/>
              <a:gd name="connsiteY0" fmla="*/ 2836 h 264027"/>
              <a:gd name="connsiteX1" fmla="*/ 23310 w 178550"/>
              <a:gd name="connsiteY1" fmla="*/ 79036 h 264027"/>
              <a:gd name="connsiteX2" fmla="*/ 92582 w 178550"/>
              <a:gd name="connsiteY2" fmla="*/ 134454 h 264027"/>
              <a:gd name="connsiteX3" fmla="*/ 148001 w 178550"/>
              <a:gd name="connsiteY3" fmla="*/ 155236 h 264027"/>
              <a:gd name="connsiteX4" fmla="*/ 141073 w 178550"/>
              <a:gd name="connsiteY4" fmla="*/ 245290 h 264027"/>
              <a:gd name="connsiteX5" fmla="*/ 51019 w 178550"/>
              <a:gd name="connsiteY5" fmla="*/ 259145 h 264027"/>
              <a:gd name="connsiteX6" fmla="*/ 2528 w 178550"/>
              <a:gd name="connsiteY6" fmla="*/ 182945 h 264027"/>
              <a:gd name="connsiteX7" fmla="*/ 127219 w 178550"/>
              <a:gd name="connsiteY7" fmla="*/ 106745 h 264027"/>
              <a:gd name="connsiteX8" fmla="*/ 175710 w 178550"/>
              <a:gd name="connsiteY8" fmla="*/ 23618 h 264027"/>
              <a:gd name="connsiteX9" fmla="*/ 51019 w 178550"/>
              <a:gd name="connsiteY9" fmla="*/ 2836 h 26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550" h="264027">
                <a:moveTo>
                  <a:pt x="51019" y="2836"/>
                </a:moveTo>
                <a:cubicBezTo>
                  <a:pt x="25619" y="12072"/>
                  <a:pt x="16383" y="57100"/>
                  <a:pt x="23310" y="79036"/>
                </a:cubicBezTo>
                <a:cubicBezTo>
                  <a:pt x="30237" y="100972"/>
                  <a:pt x="71800" y="121754"/>
                  <a:pt x="92582" y="134454"/>
                </a:cubicBezTo>
                <a:cubicBezTo>
                  <a:pt x="113364" y="147154"/>
                  <a:pt x="139919" y="136763"/>
                  <a:pt x="148001" y="155236"/>
                </a:cubicBezTo>
                <a:cubicBezTo>
                  <a:pt x="156083" y="173709"/>
                  <a:pt x="157237" y="227972"/>
                  <a:pt x="141073" y="245290"/>
                </a:cubicBezTo>
                <a:cubicBezTo>
                  <a:pt x="124909" y="262608"/>
                  <a:pt x="74110" y="269536"/>
                  <a:pt x="51019" y="259145"/>
                </a:cubicBezTo>
                <a:cubicBezTo>
                  <a:pt x="27928" y="248754"/>
                  <a:pt x="-10172" y="208345"/>
                  <a:pt x="2528" y="182945"/>
                </a:cubicBezTo>
                <a:cubicBezTo>
                  <a:pt x="15228" y="157545"/>
                  <a:pt x="98355" y="133299"/>
                  <a:pt x="127219" y="106745"/>
                </a:cubicBezTo>
                <a:cubicBezTo>
                  <a:pt x="156083" y="80191"/>
                  <a:pt x="188410" y="38627"/>
                  <a:pt x="175710" y="23618"/>
                </a:cubicBezTo>
                <a:cubicBezTo>
                  <a:pt x="163010" y="8609"/>
                  <a:pt x="76419" y="-6400"/>
                  <a:pt x="51019" y="28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02239F-6CDD-2C4D-8EB6-54BD1EFE7718}"/>
              </a:ext>
            </a:extLst>
          </p:cNvPr>
          <p:cNvSpPr/>
          <p:nvPr/>
        </p:nvSpPr>
        <p:spPr>
          <a:xfrm>
            <a:off x="1974021" y="2736374"/>
            <a:ext cx="170752" cy="163261"/>
          </a:xfrm>
          <a:custGeom>
            <a:avLst/>
            <a:gdLst>
              <a:gd name="connsiteX0" fmla="*/ 65803 w 170752"/>
              <a:gd name="connsiteY0" fmla="*/ 163179 h 163261"/>
              <a:gd name="connsiteX1" fmla="*/ 3457 w 170752"/>
              <a:gd name="connsiteY1" fmla="*/ 10779 h 163261"/>
              <a:gd name="connsiteX2" fmla="*/ 169712 w 170752"/>
              <a:gd name="connsiteY2" fmla="*/ 31561 h 163261"/>
              <a:gd name="connsiteX3" fmla="*/ 65803 w 170752"/>
              <a:gd name="connsiteY3" fmla="*/ 163179 h 1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52" h="163261">
                <a:moveTo>
                  <a:pt x="65803" y="163179"/>
                </a:moveTo>
                <a:cubicBezTo>
                  <a:pt x="38094" y="159715"/>
                  <a:pt x="-13861" y="32715"/>
                  <a:pt x="3457" y="10779"/>
                </a:cubicBezTo>
                <a:cubicBezTo>
                  <a:pt x="20775" y="-11157"/>
                  <a:pt x="158167" y="2697"/>
                  <a:pt x="169712" y="31561"/>
                </a:cubicBezTo>
                <a:cubicBezTo>
                  <a:pt x="181258" y="60425"/>
                  <a:pt x="93512" y="166643"/>
                  <a:pt x="65803" y="1631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91C8DE3-B057-0542-B6BD-0F608481572D}"/>
              </a:ext>
            </a:extLst>
          </p:cNvPr>
          <p:cNvSpPr/>
          <p:nvPr/>
        </p:nvSpPr>
        <p:spPr>
          <a:xfrm>
            <a:off x="2805929" y="2774378"/>
            <a:ext cx="181203" cy="154664"/>
          </a:xfrm>
          <a:custGeom>
            <a:avLst/>
            <a:gdLst>
              <a:gd name="connsiteX0" fmla="*/ 23604 w 181203"/>
              <a:gd name="connsiteY0" fmla="*/ 485 h 154664"/>
              <a:gd name="connsiteX1" fmla="*/ 2822 w 181203"/>
              <a:gd name="connsiteY1" fmla="*/ 90539 h 154664"/>
              <a:gd name="connsiteX2" fmla="*/ 51313 w 181203"/>
              <a:gd name="connsiteY2" fmla="*/ 139030 h 154664"/>
              <a:gd name="connsiteX3" fmla="*/ 85949 w 181203"/>
              <a:gd name="connsiteY3" fmla="*/ 152885 h 154664"/>
              <a:gd name="connsiteX4" fmla="*/ 162149 w 181203"/>
              <a:gd name="connsiteY4" fmla="*/ 104394 h 154664"/>
              <a:gd name="connsiteX5" fmla="*/ 169077 w 181203"/>
              <a:gd name="connsiteY5" fmla="*/ 55903 h 154664"/>
              <a:gd name="connsiteX6" fmla="*/ 23604 w 181203"/>
              <a:gd name="connsiteY6" fmla="*/ 485 h 15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03" h="154664">
                <a:moveTo>
                  <a:pt x="23604" y="485"/>
                </a:moveTo>
                <a:cubicBezTo>
                  <a:pt x="-4105" y="6258"/>
                  <a:pt x="-1796" y="67448"/>
                  <a:pt x="2822" y="90539"/>
                </a:cubicBezTo>
                <a:cubicBezTo>
                  <a:pt x="7440" y="113630"/>
                  <a:pt x="37458" y="128639"/>
                  <a:pt x="51313" y="139030"/>
                </a:cubicBezTo>
                <a:cubicBezTo>
                  <a:pt x="65168" y="149421"/>
                  <a:pt x="67476" y="158658"/>
                  <a:pt x="85949" y="152885"/>
                </a:cubicBezTo>
                <a:cubicBezTo>
                  <a:pt x="104422" y="147112"/>
                  <a:pt x="148294" y="120558"/>
                  <a:pt x="162149" y="104394"/>
                </a:cubicBezTo>
                <a:cubicBezTo>
                  <a:pt x="176004" y="88230"/>
                  <a:pt x="193322" y="69758"/>
                  <a:pt x="169077" y="55903"/>
                </a:cubicBezTo>
                <a:cubicBezTo>
                  <a:pt x="144832" y="42048"/>
                  <a:pt x="51313" y="-5288"/>
                  <a:pt x="23604" y="48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CB24C5D-E4C4-4246-8EB0-126DE0E983C4}"/>
              </a:ext>
            </a:extLst>
          </p:cNvPr>
          <p:cNvSpPr/>
          <p:nvPr/>
        </p:nvSpPr>
        <p:spPr>
          <a:xfrm>
            <a:off x="3328994" y="3252421"/>
            <a:ext cx="264758" cy="236031"/>
          </a:xfrm>
          <a:custGeom>
            <a:avLst/>
            <a:gdLst>
              <a:gd name="connsiteX0" fmla="*/ 6230 w 264758"/>
              <a:gd name="connsiteY0" fmla="*/ 7351 h 236031"/>
              <a:gd name="connsiteX1" fmla="*/ 13157 w 264758"/>
              <a:gd name="connsiteY1" fmla="*/ 132042 h 236031"/>
              <a:gd name="connsiteX2" fmla="*/ 82430 w 264758"/>
              <a:gd name="connsiteY2" fmla="*/ 180532 h 236031"/>
              <a:gd name="connsiteX3" fmla="*/ 200194 w 264758"/>
              <a:gd name="connsiteY3" fmla="*/ 208242 h 236031"/>
              <a:gd name="connsiteX4" fmla="*/ 220975 w 264758"/>
              <a:gd name="connsiteY4" fmla="*/ 235951 h 236031"/>
              <a:gd name="connsiteX5" fmla="*/ 255612 w 264758"/>
              <a:gd name="connsiteY5" fmla="*/ 215169 h 236031"/>
              <a:gd name="connsiteX6" fmla="*/ 255612 w 264758"/>
              <a:gd name="connsiteY6" fmla="*/ 173605 h 236031"/>
              <a:gd name="connsiteX7" fmla="*/ 151703 w 264758"/>
              <a:gd name="connsiteY7" fmla="*/ 90478 h 236031"/>
              <a:gd name="connsiteX8" fmla="*/ 82430 w 264758"/>
              <a:gd name="connsiteY8" fmla="*/ 21205 h 236031"/>
              <a:gd name="connsiteX9" fmla="*/ 6230 w 264758"/>
              <a:gd name="connsiteY9" fmla="*/ 7351 h 23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758" h="236031">
                <a:moveTo>
                  <a:pt x="6230" y="7351"/>
                </a:moveTo>
                <a:cubicBezTo>
                  <a:pt x="-5315" y="25824"/>
                  <a:pt x="457" y="103179"/>
                  <a:pt x="13157" y="132042"/>
                </a:cubicBezTo>
                <a:cubicBezTo>
                  <a:pt x="25857" y="160905"/>
                  <a:pt x="51257" y="167832"/>
                  <a:pt x="82430" y="180532"/>
                </a:cubicBezTo>
                <a:cubicBezTo>
                  <a:pt x="113603" y="193232"/>
                  <a:pt x="177103" y="199006"/>
                  <a:pt x="200194" y="208242"/>
                </a:cubicBezTo>
                <a:cubicBezTo>
                  <a:pt x="223285" y="217478"/>
                  <a:pt x="211739" y="234797"/>
                  <a:pt x="220975" y="235951"/>
                </a:cubicBezTo>
                <a:cubicBezTo>
                  <a:pt x="230211" y="237105"/>
                  <a:pt x="249839" y="225560"/>
                  <a:pt x="255612" y="215169"/>
                </a:cubicBezTo>
                <a:cubicBezTo>
                  <a:pt x="261385" y="204778"/>
                  <a:pt x="272930" y="194387"/>
                  <a:pt x="255612" y="173605"/>
                </a:cubicBezTo>
                <a:cubicBezTo>
                  <a:pt x="238294" y="152823"/>
                  <a:pt x="180567" y="115878"/>
                  <a:pt x="151703" y="90478"/>
                </a:cubicBezTo>
                <a:cubicBezTo>
                  <a:pt x="122839" y="65078"/>
                  <a:pt x="106675" y="32750"/>
                  <a:pt x="82430" y="21205"/>
                </a:cubicBezTo>
                <a:cubicBezTo>
                  <a:pt x="58185" y="9660"/>
                  <a:pt x="17775" y="-11122"/>
                  <a:pt x="6230" y="735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D81D3A9-021D-6448-B073-F423931DDDF3}"/>
              </a:ext>
            </a:extLst>
          </p:cNvPr>
          <p:cNvSpPr/>
          <p:nvPr/>
        </p:nvSpPr>
        <p:spPr>
          <a:xfrm>
            <a:off x="2943365" y="2930085"/>
            <a:ext cx="142654" cy="164879"/>
          </a:xfrm>
          <a:custGeom>
            <a:avLst/>
            <a:gdLst>
              <a:gd name="connsiteX0" fmla="*/ 10858 w 142654"/>
              <a:gd name="connsiteY0" fmla="*/ 52596 h 164879"/>
              <a:gd name="connsiteX1" fmla="*/ 10858 w 142654"/>
              <a:gd name="connsiteY1" fmla="*/ 149578 h 164879"/>
              <a:gd name="connsiteX2" fmla="*/ 142477 w 142654"/>
              <a:gd name="connsiteY2" fmla="*/ 149578 h 164879"/>
              <a:gd name="connsiteX3" fmla="*/ 38567 w 142654"/>
              <a:gd name="connsiteY3" fmla="*/ 4105 h 164879"/>
              <a:gd name="connsiteX4" fmla="*/ 10858 w 142654"/>
              <a:gd name="connsiteY4" fmla="*/ 52596 h 1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54" h="164879">
                <a:moveTo>
                  <a:pt x="10858" y="52596"/>
                </a:moveTo>
                <a:cubicBezTo>
                  <a:pt x="6240" y="76841"/>
                  <a:pt x="-11078" y="133414"/>
                  <a:pt x="10858" y="149578"/>
                </a:cubicBezTo>
                <a:cubicBezTo>
                  <a:pt x="32794" y="165742"/>
                  <a:pt x="137859" y="173823"/>
                  <a:pt x="142477" y="149578"/>
                </a:cubicBezTo>
                <a:cubicBezTo>
                  <a:pt x="147095" y="125333"/>
                  <a:pt x="60504" y="21423"/>
                  <a:pt x="38567" y="4105"/>
                </a:cubicBezTo>
                <a:cubicBezTo>
                  <a:pt x="16631" y="-13213"/>
                  <a:pt x="15476" y="28351"/>
                  <a:pt x="10858" y="525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8357AF9-9E5B-0B4D-95DD-E401C68AF693}"/>
              </a:ext>
            </a:extLst>
          </p:cNvPr>
          <p:cNvSpPr/>
          <p:nvPr/>
        </p:nvSpPr>
        <p:spPr>
          <a:xfrm>
            <a:off x="3151652" y="3160566"/>
            <a:ext cx="104344" cy="187433"/>
          </a:xfrm>
          <a:custGeom>
            <a:avLst/>
            <a:gdLst>
              <a:gd name="connsiteX0" fmla="*/ 10390 w 104344"/>
              <a:gd name="connsiteY0" fmla="*/ 36860 h 187433"/>
              <a:gd name="connsiteX1" fmla="*/ 10390 w 104344"/>
              <a:gd name="connsiteY1" fmla="*/ 182333 h 187433"/>
              <a:gd name="connsiteX2" fmla="*/ 93517 w 104344"/>
              <a:gd name="connsiteY2" fmla="*/ 140769 h 187433"/>
              <a:gd name="connsiteX3" fmla="*/ 93517 w 104344"/>
              <a:gd name="connsiteY3" fmla="*/ 9151 h 187433"/>
              <a:gd name="connsiteX4" fmla="*/ 10390 w 104344"/>
              <a:gd name="connsiteY4" fmla="*/ 36860 h 18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44" h="187433">
                <a:moveTo>
                  <a:pt x="10390" y="36860"/>
                </a:moveTo>
                <a:cubicBezTo>
                  <a:pt x="-3464" y="65724"/>
                  <a:pt x="-3465" y="165015"/>
                  <a:pt x="10390" y="182333"/>
                </a:cubicBezTo>
                <a:cubicBezTo>
                  <a:pt x="24245" y="199651"/>
                  <a:pt x="79663" y="169633"/>
                  <a:pt x="93517" y="140769"/>
                </a:cubicBezTo>
                <a:cubicBezTo>
                  <a:pt x="107371" y="111905"/>
                  <a:pt x="108526" y="31087"/>
                  <a:pt x="93517" y="9151"/>
                </a:cubicBezTo>
                <a:cubicBezTo>
                  <a:pt x="78508" y="-12785"/>
                  <a:pt x="24244" y="7996"/>
                  <a:pt x="10390" y="368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2E22BCD-E0A5-6E4E-8145-C84FB51E25CA}"/>
              </a:ext>
            </a:extLst>
          </p:cNvPr>
          <p:cNvSpPr/>
          <p:nvPr/>
        </p:nvSpPr>
        <p:spPr>
          <a:xfrm>
            <a:off x="3349688" y="3668481"/>
            <a:ext cx="82622" cy="123186"/>
          </a:xfrm>
          <a:custGeom>
            <a:avLst/>
            <a:gdLst>
              <a:gd name="connsiteX0" fmla="*/ 34027 w 82622"/>
              <a:gd name="connsiteY0" fmla="*/ 0 h 123186"/>
              <a:gd name="connsiteX1" fmla="*/ 6318 w 82622"/>
              <a:gd name="connsiteY1" fmla="*/ 48491 h 123186"/>
              <a:gd name="connsiteX2" fmla="*/ 6318 w 82622"/>
              <a:gd name="connsiteY2" fmla="*/ 110836 h 123186"/>
              <a:gd name="connsiteX3" fmla="*/ 75590 w 82622"/>
              <a:gd name="connsiteY3" fmla="*/ 117763 h 123186"/>
              <a:gd name="connsiteX4" fmla="*/ 75590 w 82622"/>
              <a:gd name="connsiteY4" fmla="*/ 48491 h 123186"/>
              <a:gd name="connsiteX5" fmla="*/ 34027 w 82622"/>
              <a:gd name="connsiteY5" fmla="*/ 0 h 1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622" h="123186">
                <a:moveTo>
                  <a:pt x="34027" y="0"/>
                </a:moveTo>
                <a:cubicBezTo>
                  <a:pt x="22482" y="0"/>
                  <a:pt x="10936" y="30018"/>
                  <a:pt x="6318" y="48491"/>
                </a:cubicBezTo>
                <a:cubicBezTo>
                  <a:pt x="1700" y="66964"/>
                  <a:pt x="-5227" y="99291"/>
                  <a:pt x="6318" y="110836"/>
                </a:cubicBezTo>
                <a:cubicBezTo>
                  <a:pt x="17863" y="122381"/>
                  <a:pt x="64045" y="128154"/>
                  <a:pt x="75590" y="117763"/>
                </a:cubicBezTo>
                <a:cubicBezTo>
                  <a:pt x="87135" y="107372"/>
                  <a:pt x="82517" y="63500"/>
                  <a:pt x="75590" y="48491"/>
                </a:cubicBezTo>
                <a:cubicBezTo>
                  <a:pt x="68663" y="33482"/>
                  <a:pt x="45572" y="0"/>
                  <a:pt x="3402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8FDDD75-753A-5749-85A1-480B6D0613ED}"/>
              </a:ext>
            </a:extLst>
          </p:cNvPr>
          <p:cNvSpPr/>
          <p:nvPr/>
        </p:nvSpPr>
        <p:spPr>
          <a:xfrm>
            <a:off x="3507750" y="3695546"/>
            <a:ext cx="126514" cy="116763"/>
          </a:xfrm>
          <a:custGeom>
            <a:avLst/>
            <a:gdLst>
              <a:gd name="connsiteX0" fmla="*/ 28365 w 126514"/>
              <a:gd name="connsiteY0" fmla="*/ 644 h 116763"/>
              <a:gd name="connsiteX1" fmla="*/ 125347 w 126514"/>
              <a:gd name="connsiteY1" fmla="*/ 62989 h 116763"/>
              <a:gd name="connsiteX2" fmla="*/ 76856 w 126514"/>
              <a:gd name="connsiteY2" fmla="*/ 111480 h 116763"/>
              <a:gd name="connsiteX3" fmla="*/ 656 w 126514"/>
              <a:gd name="connsiteY3" fmla="*/ 104553 h 116763"/>
              <a:gd name="connsiteX4" fmla="*/ 28365 w 126514"/>
              <a:gd name="connsiteY4" fmla="*/ 644 h 11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14" h="116763">
                <a:moveTo>
                  <a:pt x="28365" y="644"/>
                </a:moveTo>
                <a:cubicBezTo>
                  <a:pt x="49147" y="-6283"/>
                  <a:pt x="117265" y="44516"/>
                  <a:pt x="125347" y="62989"/>
                </a:cubicBezTo>
                <a:cubicBezTo>
                  <a:pt x="133429" y="81462"/>
                  <a:pt x="97638" y="104553"/>
                  <a:pt x="76856" y="111480"/>
                </a:cubicBezTo>
                <a:cubicBezTo>
                  <a:pt x="56074" y="118407"/>
                  <a:pt x="4120" y="120717"/>
                  <a:pt x="656" y="104553"/>
                </a:cubicBezTo>
                <a:cubicBezTo>
                  <a:pt x="-2808" y="88389"/>
                  <a:pt x="7583" y="7571"/>
                  <a:pt x="28365" y="6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1FB5E80-1680-8044-91C2-913984A911CF}"/>
              </a:ext>
            </a:extLst>
          </p:cNvPr>
          <p:cNvSpPr/>
          <p:nvPr/>
        </p:nvSpPr>
        <p:spPr>
          <a:xfrm>
            <a:off x="3799032" y="3931632"/>
            <a:ext cx="118226" cy="104265"/>
          </a:xfrm>
          <a:custGeom>
            <a:avLst/>
            <a:gdLst>
              <a:gd name="connsiteX0" fmla="*/ 41883 w 118226"/>
              <a:gd name="connsiteY0" fmla="*/ 85 h 104265"/>
              <a:gd name="connsiteX1" fmla="*/ 118083 w 118226"/>
              <a:gd name="connsiteY1" fmla="*/ 76285 h 104265"/>
              <a:gd name="connsiteX2" fmla="*/ 21101 w 118226"/>
              <a:gd name="connsiteY2" fmla="*/ 103994 h 104265"/>
              <a:gd name="connsiteX3" fmla="*/ 319 w 118226"/>
              <a:gd name="connsiteY3" fmla="*/ 62431 h 104265"/>
              <a:gd name="connsiteX4" fmla="*/ 41883 w 118226"/>
              <a:gd name="connsiteY4" fmla="*/ 85 h 1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26" h="104265">
                <a:moveTo>
                  <a:pt x="41883" y="85"/>
                </a:moveTo>
                <a:cubicBezTo>
                  <a:pt x="61510" y="2394"/>
                  <a:pt x="121547" y="58967"/>
                  <a:pt x="118083" y="76285"/>
                </a:cubicBezTo>
                <a:cubicBezTo>
                  <a:pt x="114619" y="93603"/>
                  <a:pt x="40728" y="106303"/>
                  <a:pt x="21101" y="103994"/>
                </a:cubicBezTo>
                <a:cubicBezTo>
                  <a:pt x="1474" y="101685"/>
                  <a:pt x="3783" y="82058"/>
                  <a:pt x="319" y="62431"/>
                </a:cubicBezTo>
                <a:cubicBezTo>
                  <a:pt x="-3145" y="42804"/>
                  <a:pt x="22256" y="-2224"/>
                  <a:pt x="41883" y="8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F309CE0-8551-F443-8B38-1FE1419B0959}"/>
              </a:ext>
            </a:extLst>
          </p:cNvPr>
          <p:cNvSpPr/>
          <p:nvPr/>
        </p:nvSpPr>
        <p:spPr>
          <a:xfrm>
            <a:off x="3929722" y="4095522"/>
            <a:ext cx="201282" cy="176696"/>
          </a:xfrm>
          <a:custGeom>
            <a:avLst/>
            <a:gdLst>
              <a:gd name="connsiteX0" fmla="*/ 28957 w 201282"/>
              <a:gd name="connsiteY0" fmla="*/ 2451 h 176696"/>
              <a:gd name="connsiteX1" fmla="*/ 181357 w 201282"/>
              <a:gd name="connsiteY1" fmla="*/ 71723 h 176696"/>
              <a:gd name="connsiteX2" fmla="*/ 181357 w 201282"/>
              <a:gd name="connsiteY2" fmla="*/ 161778 h 176696"/>
              <a:gd name="connsiteX3" fmla="*/ 15103 w 201282"/>
              <a:gd name="connsiteY3" fmla="*/ 161778 h 176696"/>
              <a:gd name="connsiteX4" fmla="*/ 28957 w 201282"/>
              <a:gd name="connsiteY4" fmla="*/ 2451 h 17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82" h="176696">
                <a:moveTo>
                  <a:pt x="28957" y="2451"/>
                </a:moveTo>
                <a:cubicBezTo>
                  <a:pt x="56666" y="-12558"/>
                  <a:pt x="155957" y="45169"/>
                  <a:pt x="181357" y="71723"/>
                </a:cubicBezTo>
                <a:cubicBezTo>
                  <a:pt x="206757" y="98277"/>
                  <a:pt x="209066" y="146769"/>
                  <a:pt x="181357" y="161778"/>
                </a:cubicBezTo>
                <a:cubicBezTo>
                  <a:pt x="153648" y="176787"/>
                  <a:pt x="42812" y="186023"/>
                  <a:pt x="15103" y="161778"/>
                </a:cubicBezTo>
                <a:cubicBezTo>
                  <a:pt x="-12606" y="137533"/>
                  <a:pt x="1248" y="17460"/>
                  <a:pt x="28957" y="245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F0C1491-F97D-6A4D-AA04-200266727F10}"/>
              </a:ext>
            </a:extLst>
          </p:cNvPr>
          <p:cNvSpPr/>
          <p:nvPr/>
        </p:nvSpPr>
        <p:spPr>
          <a:xfrm>
            <a:off x="3444500" y="4277960"/>
            <a:ext cx="286525" cy="383077"/>
          </a:xfrm>
          <a:custGeom>
            <a:avLst/>
            <a:gdLst>
              <a:gd name="connsiteX0" fmla="*/ 8488 w 286525"/>
              <a:gd name="connsiteY0" fmla="*/ 117884 h 383077"/>
              <a:gd name="connsiteX1" fmla="*/ 8488 w 286525"/>
              <a:gd name="connsiteY1" fmla="*/ 48612 h 383077"/>
              <a:gd name="connsiteX2" fmla="*/ 50051 w 286525"/>
              <a:gd name="connsiteY2" fmla="*/ 121 h 383077"/>
              <a:gd name="connsiteX3" fmla="*/ 174742 w 286525"/>
              <a:gd name="connsiteY3" fmla="*/ 62466 h 383077"/>
              <a:gd name="connsiteX4" fmla="*/ 174742 w 286525"/>
              <a:gd name="connsiteY4" fmla="*/ 90175 h 383077"/>
              <a:gd name="connsiteX5" fmla="*/ 160888 w 286525"/>
              <a:gd name="connsiteY5" fmla="*/ 152521 h 383077"/>
              <a:gd name="connsiteX6" fmla="*/ 202451 w 286525"/>
              <a:gd name="connsiteY6" fmla="*/ 221793 h 383077"/>
              <a:gd name="connsiteX7" fmla="*/ 202451 w 286525"/>
              <a:gd name="connsiteY7" fmla="*/ 304921 h 383077"/>
              <a:gd name="connsiteX8" fmla="*/ 195524 w 286525"/>
              <a:gd name="connsiteY8" fmla="*/ 381121 h 383077"/>
              <a:gd name="connsiteX9" fmla="*/ 285578 w 286525"/>
              <a:gd name="connsiteY9" fmla="*/ 353412 h 383077"/>
              <a:gd name="connsiteX10" fmla="*/ 244015 w 286525"/>
              <a:gd name="connsiteY10" fmla="*/ 277212 h 383077"/>
              <a:gd name="connsiteX11" fmla="*/ 264797 w 286525"/>
              <a:gd name="connsiteY11" fmla="*/ 207939 h 383077"/>
              <a:gd name="connsiteX12" fmla="*/ 257869 w 286525"/>
              <a:gd name="connsiteY12" fmla="*/ 131739 h 383077"/>
              <a:gd name="connsiteX13" fmla="*/ 181669 w 286525"/>
              <a:gd name="connsiteY13" fmla="*/ 131739 h 383077"/>
              <a:gd name="connsiteX14" fmla="*/ 98542 w 286525"/>
              <a:gd name="connsiteY14" fmla="*/ 117884 h 383077"/>
              <a:gd name="connsiteX15" fmla="*/ 8488 w 286525"/>
              <a:gd name="connsiteY15" fmla="*/ 117884 h 38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525" h="383077">
                <a:moveTo>
                  <a:pt x="8488" y="117884"/>
                </a:moveTo>
                <a:cubicBezTo>
                  <a:pt x="-6521" y="106339"/>
                  <a:pt x="1561" y="68239"/>
                  <a:pt x="8488" y="48612"/>
                </a:cubicBezTo>
                <a:cubicBezTo>
                  <a:pt x="15415" y="28985"/>
                  <a:pt x="22342" y="-2188"/>
                  <a:pt x="50051" y="121"/>
                </a:cubicBezTo>
                <a:cubicBezTo>
                  <a:pt x="77760" y="2430"/>
                  <a:pt x="153960" y="47457"/>
                  <a:pt x="174742" y="62466"/>
                </a:cubicBezTo>
                <a:cubicBezTo>
                  <a:pt x="195524" y="77475"/>
                  <a:pt x="177051" y="75166"/>
                  <a:pt x="174742" y="90175"/>
                </a:cubicBezTo>
                <a:cubicBezTo>
                  <a:pt x="172433" y="105184"/>
                  <a:pt x="156270" y="130585"/>
                  <a:pt x="160888" y="152521"/>
                </a:cubicBezTo>
                <a:cubicBezTo>
                  <a:pt x="165506" y="174457"/>
                  <a:pt x="195524" y="196393"/>
                  <a:pt x="202451" y="221793"/>
                </a:cubicBezTo>
                <a:cubicBezTo>
                  <a:pt x="209378" y="247193"/>
                  <a:pt x="203606" y="278366"/>
                  <a:pt x="202451" y="304921"/>
                </a:cubicBezTo>
                <a:cubicBezTo>
                  <a:pt x="201297" y="331476"/>
                  <a:pt x="181670" y="373039"/>
                  <a:pt x="195524" y="381121"/>
                </a:cubicBezTo>
                <a:cubicBezTo>
                  <a:pt x="209378" y="389203"/>
                  <a:pt x="277496" y="370730"/>
                  <a:pt x="285578" y="353412"/>
                </a:cubicBezTo>
                <a:cubicBezTo>
                  <a:pt x="293660" y="336094"/>
                  <a:pt x="247478" y="301457"/>
                  <a:pt x="244015" y="277212"/>
                </a:cubicBezTo>
                <a:cubicBezTo>
                  <a:pt x="240552" y="252967"/>
                  <a:pt x="262488" y="232184"/>
                  <a:pt x="264797" y="207939"/>
                </a:cubicBezTo>
                <a:cubicBezTo>
                  <a:pt x="267106" y="183694"/>
                  <a:pt x="271724" y="144439"/>
                  <a:pt x="257869" y="131739"/>
                </a:cubicBezTo>
                <a:cubicBezTo>
                  <a:pt x="244014" y="119039"/>
                  <a:pt x="208224" y="134048"/>
                  <a:pt x="181669" y="131739"/>
                </a:cubicBezTo>
                <a:cubicBezTo>
                  <a:pt x="155115" y="129430"/>
                  <a:pt x="129715" y="120193"/>
                  <a:pt x="98542" y="117884"/>
                </a:cubicBezTo>
                <a:cubicBezTo>
                  <a:pt x="67369" y="115575"/>
                  <a:pt x="23497" y="129429"/>
                  <a:pt x="8488" y="1178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F725A46-2030-8748-9D82-2FE1CB728203}"/>
              </a:ext>
            </a:extLst>
          </p:cNvPr>
          <p:cNvSpPr/>
          <p:nvPr/>
        </p:nvSpPr>
        <p:spPr>
          <a:xfrm>
            <a:off x="4289803" y="4610357"/>
            <a:ext cx="122629" cy="189756"/>
          </a:xfrm>
          <a:custGeom>
            <a:avLst/>
            <a:gdLst>
              <a:gd name="connsiteX0" fmla="*/ 49875 w 122629"/>
              <a:gd name="connsiteY0" fmla="*/ 233 h 189756"/>
              <a:gd name="connsiteX1" fmla="*/ 1385 w 122629"/>
              <a:gd name="connsiteY1" fmla="*/ 76433 h 189756"/>
              <a:gd name="connsiteX2" fmla="*/ 22166 w 122629"/>
              <a:gd name="connsiteY2" fmla="*/ 187269 h 189756"/>
              <a:gd name="connsiteX3" fmla="*/ 112221 w 122629"/>
              <a:gd name="connsiteY3" fmla="*/ 145706 h 189756"/>
              <a:gd name="connsiteX4" fmla="*/ 112221 w 122629"/>
              <a:gd name="connsiteY4" fmla="*/ 55651 h 189756"/>
              <a:gd name="connsiteX5" fmla="*/ 49875 w 122629"/>
              <a:gd name="connsiteY5" fmla="*/ 233 h 1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629" h="189756">
                <a:moveTo>
                  <a:pt x="49875" y="233"/>
                </a:moveTo>
                <a:cubicBezTo>
                  <a:pt x="31402" y="3697"/>
                  <a:pt x="6003" y="45260"/>
                  <a:pt x="1385" y="76433"/>
                </a:cubicBezTo>
                <a:cubicBezTo>
                  <a:pt x="-3233" y="107606"/>
                  <a:pt x="3693" y="175724"/>
                  <a:pt x="22166" y="187269"/>
                </a:cubicBezTo>
                <a:cubicBezTo>
                  <a:pt x="40639" y="198814"/>
                  <a:pt x="97212" y="167642"/>
                  <a:pt x="112221" y="145706"/>
                </a:cubicBezTo>
                <a:cubicBezTo>
                  <a:pt x="127230" y="123770"/>
                  <a:pt x="124921" y="78742"/>
                  <a:pt x="112221" y="55651"/>
                </a:cubicBezTo>
                <a:cubicBezTo>
                  <a:pt x="99521" y="32560"/>
                  <a:pt x="68348" y="-3231"/>
                  <a:pt x="49875" y="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2E032D2-24A1-6C48-81D4-B031B7C39379}"/>
              </a:ext>
            </a:extLst>
          </p:cNvPr>
          <p:cNvSpPr/>
          <p:nvPr/>
        </p:nvSpPr>
        <p:spPr>
          <a:xfrm>
            <a:off x="3074487" y="4810228"/>
            <a:ext cx="100133" cy="118510"/>
          </a:xfrm>
          <a:custGeom>
            <a:avLst/>
            <a:gdLst>
              <a:gd name="connsiteX0" fmla="*/ 4428 w 100133"/>
              <a:gd name="connsiteY0" fmla="*/ 63598 h 118510"/>
              <a:gd name="connsiteX1" fmla="*/ 11355 w 100133"/>
              <a:gd name="connsiteY1" fmla="*/ 1253 h 118510"/>
              <a:gd name="connsiteX2" fmla="*/ 94482 w 100133"/>
              <a:gd name="connsiteY2" fmla="*/ 28962 h 118510"/>
              <a:gd name="connsiteX3" fmla="*/ 87555 w 100133"/>
              <a:gd name="connsiteY3" fmla="*/ 112089 h 118510"/>
              <a:gd name="connsiteX4" fmla="*/ 45991 w 100133"/>
              <a:gd name="connsiteY4" fmla="*/ 112089 h 118510"/>
              <a:gd name="connsiteX5" fmla="*/ 4428 w 100133"/>
              <a:gd name="connsiteY5" fmla="*/ 63598 h 11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33" h="118510">
                <a:moveTo>
                  <a:pt x="4428" y="63598"/>
                </a:moveTo>
                <a:cubicBezTo>
                  <a:pt x="-1345" y="45125"/>
                  <a:pt x="-3654" y="7026"/>
                  <a:pt x="11355" y="1253"/>
                </a:cubicBezTo>
                <a:cubicBezTo>
                  <a:pt x="26364" y="-4520"/>
                  <a:pt x="81782" y="10489"/>
                  <a:pt x="94482" y="28962"/>
                </a:cubicBezTo>
                <a:cubicBezTo>
                  <a:pt x="107182" y="47435"/>
                  <a:pt x="95637" y="98235"/>
                  <a:pt x="87555" y="112089"/>
                </a:cubicBezTo>
                <a:cubicBezTo>
                  <a:pt x="79473" y="125943"/>
                  <a:pt x="63309" y="113243"/>
                  <a:pt x="45991" y="112089"/>
                </a:cubicBezTo>
                <a:cubicBezTo>
                  <a:pt x="28673" y="110935"/>
                  <a:pt x="10201" y="82071"/>
                  <a:pt x="4428" y="635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BBEE06E-F1E0-1F48-8C36-988A02DAEE67}"/>
              </a:ext>
            </a:extLst>
          </p:cNvPr>
          <p:cNvSpPr/>
          <p:nvPr/>
        </p:nvSpPr>
        <p:spPr>
          <a:xfrm>
            <a:off x="3715432" y="4181333"/>
            <a:ext cx="137455" cy="114047"/>
          </a:xfrm>
          <a:custGeom>
            <a:avLst/>
            <a:gdLst>
              <a:gd name="connsiteX0" fmla="*/ 7719 w 137455"/>
              <a:gd name="connsiteY0" fmla="*/ 6693 h 114047"/>
              <a:gd name="connsiteX1" fmla="*/ 21574 w 137455"/>
              <a:gd name="connsiteY1" fmla="*/ 110602 h 114047"/>
              <a:gd name="connsiteX2" fmla="*/ 132410 w 137455"/>
              <a:gd name="connsiteY2" fmla="*/ 82893 h 114047"/>
              <a:gd name="connsiteX3" fmla="*/ 111628 w 137455"/>
              <a:gd name="connsiteY3" fmla="*/ 20548 h 114047"/>
              <a:gd name="connsiteX4" fmla="*/ 7719 w 137455"/>
              <a:gd name="connsiteY4" fmla="*/ 6693 h 11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55" h="114047">
                <a:moveTo>
                  <a:pt x="7719" y="6693"/>
                </a:moveTo>
                <a:cubicBezTo>
                  <a:pt x="-7290" y="21702"/>
                  <a:pt x="792" y="97902"/>
                  <a:pt x="21574" y="110602"/>
                </a:cubicBezTo>
                <a:cubicBezTo>
                  <a:pt x="42356" y="123302"/>
                  <a:pt x="117401" y="97902"/>
                  <a:pt x="132410" y="82893"/>
                </a:cubicBezTo>
                <a:cubicBezTo>
                  <a:pt x="147419" y="67884"/>
                  <a:pt x="125483" y="36712"/>
                  <a:pt x="111628" y="20548"/>
                </a:cubicBezTo>
                <a:cubicBezTo>
                  <a:pt x="97773" y="4384"/>
                  <a:pt x="22728" y="-8316"/>
                  <a:pt x="7719" y="669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1BB02BD-28DE-0F41-9635-1B9D4EDF8FFB}"/>
              </a:ext>
            </a:extLst>
          </p:cNvPr>
          <p:cNvSpPr/>
          <p:nvPr/>
        </p:nvSpPr>
        <p:spPr>
          <a:xfrm>
            <a:off x="3819730" y="4343619"/>
            <a:ext cx="146944" cy="115882"/>
          </a:xfrm>
          <a:custGeom>
            <a:avLst/>
            <a:gdLst>
              <a:gd name="connsiteX0" fmla="*/ 403 w 146944"/>
              <a:gd name="connsiteY0" fmla="*/ 24516 h 115882"/>
              <a:gd name="connsiteX1" fmla="*/ 76603 w 146944"/>
              <a:gd name="connsiteY1" fmla="*/ 114571 h 115882"/>
              <a:gd name="connsiteX2" fmla="*/ 145876 w 146944"/>
              <a:gd name="connsiteY2" fmla="*/ 73007 h 115882"/>
              <a:gd name="connsiteX3" fmla="*/ 111239 w 146944"/>
              <a:gd name="connsiteY3" fmla="*/ 3734 h 115882"/>
              <a:gd name="connsiteX4" fmla="*/ 403 w 146944"/>
              <a:gd name="connsiteY4" fmla="*/ 24516 h 1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44" h="115882">
                <a:moveTo>
                  <a:pt x="403" y="24516"/>
                </a:moveTo>
                <a:cubicBezTo>
                  <a:pt x="-5370" y="42989"/>
                  <a:pt x="52358" y="106489"/>
                  <a:pt x="76603" y="114571"/>
                </a:cubicBezTo>
                <a:cubicBezTo>
                  <a:pt x="100848" y="122653"/>
                  <a:pt x="140103" y="91480"/>
                  <a:pt x="145876" y="73007"/>
                </a:cubicBezTo>
                <a:cubicBezTo>
                  <a:pt x="151649" y="54534"/>
                  <a:pt x="133175" y="14125"/>
                  <a:pt x="111239" y="3734"/>
                </a:cubicBezTo>
                <a:cubicBezTo>
                  <a:pt x="89303" y="-6657"/>
                  <a:pt x="6176" y="6043"/>
                  <a:pt x="403" y="245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871410E-9D04-6A4C-94F0-A05FE72BF44E}"/>
              </a:ext>
            </a:extLst>
          </p:cNvPr>
          <p:cNvSpPr/>
          <p:nvPr/>
        </p:nvSpPr>
        <p:spPr>
          <a:xfrm>
            <a:off x="4091291" y="4394207"/>
            <a:ext cx="184491" cy="102973"/>
          </a:xfrm>
          <a:custGeom>
            <a:avLst/>
            <a:gdLst>
              <a:gd name="connsiteX0" fmla="*/ 5933 w 184491"/>
              <a:gd name="connsiteY0" fmla="*/ 91692 h 102973"/>
              <a:gd name="connsiteX1" fmla="*/ 33642 w 184491"/>
              <a:gd name="connsiteY1" fmla="*/ 1637 h 102973"/>
              <a:gd name="connsiteX2" fmla="*/ 172187 w 184491"/>
              <a:gd name="connsiteY2" fmla="*/ 36274 h 102973"/>
              <a:gd name="connsiteX3" fmla="*/ 172187 w 184491"/>
              <a:gd name="connsiteY3" fmla="*/ 70910 h 102973"/>
              <a:gd name="connsiteX4" fmla="*/ 123697 w 184491"/>
              <a:gd name="connsiteY4" fmla="*/ 98619 h 102973"/>
              <a:gd name="connsiteX5" fmla="*/ 5933 w 184491"/>
              <a:gd name="connsiteY5" fmla="*/ 91692 h 10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491" h="102973">
                <a:moveTo>
                  <a:pt x="5933" y="91692"/>
                </a:moveTo>
                <a:cubicBezTo>
                  <a:pt x="-9076" y="75528"/>
                  <a:pt x="5933" y="10873"/>
                  <a:pt x="33642" y="1637"/>
                </a:cubicBezTo>
                <a:cubicBezTo>
                  <a:pt x="61351" y="-7599"/>
                  <a:pt x="149096" y="24728"/>
                  <a:pt x="172187" y="36274"/>
                </a:cubicBezTo>
                <a:cubicBezTo>
                  <a:pt x="195278" y="47819"/>
                  <a:pt x="180269" y="60519"/>
                  <a:pt x="172187" y="70910"/>
                </a:cubicBezTo>
                <a:cubicBezTo>
                  <a:pt x="164105" y="81301"/>
                  <a:pt x="149097" y="94001"/>
                  <a:pt x="123697" y="98619"/>
                </a:cubicBezTo>
                <a:cubicBezTo>
                  <a:pt x="98297" y="103237"/>
                  <a:pt x="20942" y="107856"/>
                  <a:pt x="5933" y="9169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9AEF055-E604-B949-B6F3-5D5D743D625D}"/>
              </a:ext>
            </a:extLst>
          </p:cNvPr>
          <p:cNvSpPr/>
          <p:nvPr/>
        </p:nvSpPr>
        <p:spPr>
          <a:xfrm>
            <a:off x="3491479" y="4782909"/>
            <a:ext cx="105736" cy="122013"/>
          </a:xfrm>
          <a:custGeom>
            <a:avLst/>
            <a:gdLst>
              <a:gd name="connsiteX0" fmla="*/ 79272 w 105736"/>
              <a:gd name="connsiteY0" fmla="*/ 111699 h 122013"/>
              <a:gd name="connsiteX1" fmla="*/ 9999 w 105736"/>
              <a:gd name="connsiteY1" fmla="*/ 111699 h 122013"/>
              <a:gd name="connsiteX2" fmla="*/ 9999 w 105736"/>
              <a:gd name="connsiteY2" fmla="*/ 863 h 122013"/>
              <a:gd name="connsiteX3" fmla="*/ 100054 w 105736"/>
              <a:gd name="connsiteY3" fmla="*/ 63208 h 122013"/>
              <a:gd name="connsiteX4" fmla="*/ 79272 w 105736"/>
              <a:gd name="connsiteY4" fmla="*/ 111699 h 12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36" h="122013">
                <a:moveTo>
                  <a:pt x="79272" y="111699"/>
                </a:moveTo>
                <a:cubicBezTo>
                  <a:pt x="64263" y="119781"/>
                  <a:pt x="21544" y="130172"/>
                  <a:pt x="9999" y="111699"/>
                </a:cubicBezTo>
                <a:cubicBezTo>
                  <a:pt x="-1546" y="93226"/>
                  <a:pt x="-5010" y="8945"/>
                  <a:pt x="9999" y="863"/>
                </a:cubicBezTo>
                <a:cubicBezTo>
                  <a:pt x="25008" y="-7219"/>
                  <a:pt x="83890" y="43581"/>
                  <a:pt x="100054" y="63208"/>
                </a:cubicBezTo>
                <a:cubicBezTo>
                  <a:pt x="116218" y="82835"/>
                  <a:pt x="94281" y="103617"/>
                  <a:pt x="79272" y="11169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73082C1-84BA-0C4F-B4D1-74C0E211678A}"/>
              </a:ext>
            </a:extLst>
          </p:cNvPr>
          <p:cNvSpPr/>
          <p:nvPr/>
        </p:nvSpPr>
        <p:spPr>
          <a:xfrm>
            <a:off x="3720592" y="4677515"/>
            <a:ext cx="148662" cy="131390"/>
          </a:xfrm>
          <a:custGeom>
            <a:avLst/>
            <a:gdLst>
              <a:gd name="connsiteX0" fmla="*/ 30268 w 148662"/>
              <a:gd name="connsiteY0" fmla="*/ 127038 h 131390"/>
              <a:gd name="connsiteX1" fmla="*/ 2559 w 148662"/>
              <a:gd name="connsiteY1" fmla="*/ 16202 h 131390"/>
              <a:gd name="connsiteX2" fmla="*/ 78759 w 148662"/>
              <a:gd name="connsiteY2" fmla="*/ 9275 h 131390"/>
              <a:gd name="connsiteX3" fmla="*/ 148032 w 148662"/>
              <a:gd name="connsiteY3" fmla="*/ 99329 h 131390"/>
              <a:gd name="connsiteX4" fmla="*/ 30268 w 148662"/>
              <a:gd name="connsiteY4" fmla="*/ 127038 h 13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62" h="131390">
                <a:moveTo>
                  <a:pt x="30268" y="127038"/>
                </a:moveTo>
                <a:cubicBezTo>
                  <a:pt x="6023" y="113184"/>
                  <a:pt x="-5523" y="35829"/>
                  <a:pt x="2559" y="16202"/>
                </a:cubicBezTo>
                <a:cubicBezTo>
                  <a:pt x="10641" y="-3425"/>
                  <a:pt x="54514" y="-4579"/>
                  <a:pt x="78759" y="9275"/>
                </a:cubicBezTo>
                <a:cubicBezTo>
                  <a:pt x="103004" y="23129"/>
                  <a:pt x="154959" y="79702"/>
                  <a:pt x="148032" y="99329"/>
                </a:cubicBezTo>
                <a:cubicBezTo>
                  <a:pt x="141105" y="118956"/>
                  <a:pt x="54513" y="140892"/>
                  <a:pt x="30268" y="1270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C05F9F7-69C2-FC44-83A7-7E2CA4CADE9A}"/>
              </a:ext>
            </a:extLst>
          </p:cNvPr>
          <p:cNvSpPr/>
          <p:nvPr/>
        </p:nvSpPr>
        <p:spPr>
          <a:xfrm>
            <a:off x="3521268" y="4943099"/>
            <a:ext cx="126687" cy="85725"/>
          </a:xfrm>
          <a:custGeom>
            <a:avLst/>
            <a:gdLst>
              <a:gd name="connsiteX0" fmla="*/ 992 w 126687"/>
              <a:gd name="connsiteY0" fmla="*/ 76200 h 85725"/>
              <a:gd name="connsiteX1" fmla="*/ 70265 w 126687"/>
              <a:gd name="connsiteY1" fmla="*/ 0 h 85725"/>
              <a:gd name="connsiteX2" fmla="*/ 125683 w 126687"/>
              <a:gd name="connsiteY2" fmla="*/ 76200 h 85725"/>
              <a:gd name="connsiteX3" fmla="*/ 992 w 126687"/>
              <a:gd name="connsiteY3" fmla="*/ 7620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7" h="85725">
                <a:moveTo>
                  <a:pt x="992" y="76200"/>
                </a:moveTo>
                <a:cubicBezTo>
                  <a:pt x="-8244" y="63500"/>
                  <a:pt x="49483" y="0"/>
                  <a:pt x="70265" y="0"/>
                </a:cubicBezTo>
                <a:cubicBezTo>
                  <a:pt x="91047" y="0"/>
                  <a:pt x="133765" y="63500"/>
                  <a:pt x="125683" y="76200"/>
                </a:cubicBezTo>
                <a:cubicBezTo>
                  <a:pt x="117601" y="88900"/>
                  <a:pt x="10228" y="88900"/>
                  <a:pt x="992" y="762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7C85551-3F08-364C-8CFB-95DBFC1BB706}"/>
              </a:ext>
            </a:extLst>
          </p:cNvPr>
          <p:cNvSpPr/>
          <p:nvPr/>
        </p:nvSpPr>
        <p:spPr>
          <a:xfrm>
            <a:off x="3708337" y="4873782"/>
            <a:ext cx="94589" cy="157651"/>
          </a:xfrm>
          <a:custGeom>
            <a:avLst/>
            <a:gdLst>
              <a:gd name="connsiteX0" fmla="*/ 91014 w 94589"/>
              <a:gd name="connsiteY0" fmla="*/ 48536 h 157651"/>
              <a:gd name="connsiteX1" fmla="*/ 84087 w 94589"/>
              <a:gd name="connsiteY1" fmla="*/ 152445 h 157651"/>
              <a:gd name="connsiteX2" fmla="*/ 7887 w 94589"/>
              <a:gd name="connsiteY2" fmla="*/ 131663 h 157651"/>
              <a:gd name="connsiteX3" fmla="*/ 7887 w 94589"/>
              <a:gd name="connsiteY3" fmla="*/ 41608 h 157651"/>
              <a:gd name="connsiteX4" fmla="*/ 56378 w 94589"/>
              <a:gd name="connsiteY4" fmla="*/ 45 h 157651"/>
              <a:gd name="connsiteX5" fmla="*/ 91014 w 94589"/>
              <a:gd name="connsiteY5" fmla="*/ 48536 h 15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89" h="157651">
                <a:moveTo>
                  <a:pt x="91014" y="48536"/>
                </a:moveTo>
                <a:cubicBezTo>
                  <a:pt x="95632" y="73936"/>
                  <a:pt x="97941" y="138591"/>
                  <a:pt x="84087" y="152445"/>
                </a:cubicBezTo>
                <a:cubicBezTo>
                  <a:pt x="70233" y="166299"/>
                  <a:pt x="20587" y="150136"/>
                  <a:pt x="7887" y="131663"/>
                </a:cubicBezTo>
                <a:cubicBezTo>
                  <a:pt x="-4813" y="113190"/>
                  <a:pt x="-195" y="63544"/>
                  <a:pt x="7887" y="41608"/>
                </a:cubicBezTo>
                <a:cubicBezTo>
                  <a:pt x="15969" y="19672"/>
                  <a:pt x="41369" y="-1110"/>
                  <a:pt x="56378" y="45"/>
                </a:cubicBezTo>
                <a:cubicBezTo>
                  <a:pt x="71387" y="1200"/>
                  <a:pt x="86396" y="23136"/>
                  <a:pt x="91014" y="485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653878D0-5E5E-164B-B58E-D70C896A131E}"/>
              </a:ext>
            </a:extLst>
          </p:cNvPr>
          <p:cNvSpPr/>
          <p:nvPr/>
        </p:nvSpPr>
        <p:spPr>
          <a:xfrm>
            <a:off x="3948825" y="4882800"/>
            <a:ext cx="141625" cy="147007"/>
          </a:xfrm>
          <a:custGeom>
            <a:avLst/>
            <a:gdLst>
              <a:gd name="connsiteX0" fmla="*/ 141472 w 141625"/>
              <a:gd name="connsiteY0" fmla="*/ 67227 h 147007"/>
              <a:gd name="connsiteX1" fmla="*/ 86053 w 141625"/>
              <a:gd name="connsiteY1" fmla="*/ 143427 h 147007"/>
              <a:gd name="connsiteX2" fmla="*/ 30635 w 141625"/>
              <a:gd name="connsiteY2" fmla="*/ 122645 h 147007"/>
              <a:gd name="connsiteX3" fmla="*/ 2926 w 141625"/>
              <a:gd name="connsiteY3" fmla="*/ 18736 h 147007"/>
              <a:gd name="connsiteX4" fmla="*/ 99908 w 141625"/>
              <a:gd name="connsiteY4" fmla="*/ 4882 h 147007"/>
              <a:gd name="connsiteX5" fmla="*/ 141472 w 141625"/>
              <a:gd name="connsiteY5" fmla="*/ 67227 h 14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625" h="147007">
                <a:moveTo>
                  <a:pt x="141472" y="67227"/>
                </a:moveTo>
                <a:cubicBezTo>
                  <a:pt x="139163" y="90318"/>
                  <a:pt x="104526" y="134191"/>
                  <a:pt x="86053" y="143427"/>
                </a:cubicBezTo>
                <a:cubicBezTo>
                  <a:pt x="67580" y="152663"/>
                  <a:pt x="44489" y="143427"/>
                  <a:pt x="30635" y="122645"/>
                </a:cubicBezTo>
                <a:cubicBezTo>
                  <a:pt x="16781" y="101863"/>
                  <a:pt x="-8619" y="38363"/>
                  <a:pt x="2926" y="18736"/>
                </a:cubicBezTo>
                <a:cubicBezTo>
                  <a:pt x="14471" y="-891"/>
                  <a:pt x="80281" y="-4354"/>
                  <a:pt x="99908" y="4882"/>
                </a:cubicBezTo>
                <a:cubicBezTo>
                  <a:pt x="119535" y="14118"/>
                  <a:pt x="143781" y="44136"/>
                  <a:pt x="141472" y="6722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E65CAC4F-DF0A-894F-8543-FF9FE640881B}"/>
              </a:ext>
            </a:extLst>
          </p:cNvPr>
          <p:cNvSpPr/>
          <p:nvPr/>
        </p:nvSpPr>
        <p:spPr>
          <a:xfrm>
            <a:off x="3930903" y="4616912"/>
            <a:ext cx="148104" cy="119644"/>
          </a:xfrm>
          <a:custGeom>
            <a:avLst/>
            <a:gdLst>
              <a:gd name="connsiteX0" fmla="*/ 34703 w 148104"/>
              <a:gd name="connsiteY0" fmla="*/ 605 h 119644"/>
              <a:gd name="connsiteX1" fmla="*/ 131685 w 148104"/>
              <a:gd name="connsiteY1" fmla="*/ 49096 h 119644"/>
              <a:gd name="connsiteX2" fmla="*/ 145539 w 148104"/>
              <a:gd name="connsiteY2" fmla="*/ 104514 h 119644"/>
              <a:gd name="connsiteX3" fmla="*/ 103975 w 148104"/>
              <a:gd name="connsiteY3" fmla="*/ 111441 h 119644"/>
              <a:gd name="connsiteX4" fmla="*/ 41630 w 148104"/>
              <a:gd name="connsiteY4" fmla="*/ 118369 h 119644"/>
              <a:gd name="connsiteX5" fmla="*/ 66 w 148104"/>
              <a:gd name="connsiteY5" fmla="*/ 83732 h 119644"/>
              <a:gd name="connsiteX6" fmla="*/ 34703 w 148104"/>
              <a:gd name="connsiteY6" fmla="*/ 605 h 11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04" h="119644">
                <a:moveTo>
                  <a:pt x="34703" y="605"/>
                </a:moveTo>
                <a:cubicBezTo>
                  <a:pt x="56639" y="-5168"/>
                  <a:pt x="113212" y="31778"/>
                  <a:pt x="131685" y="49096"/>
                </a:cubicBezTo>
                <a:cubicBezTo>
                  <a:pt x="150158" y="66414"/>
                  <a:pt x="150157" y="94123"/>
                  <a:pt x="145539" y="104514"/>
                </a:cubicBezTo>
                <a:cubicBezTo>
                  <a:pt x="140921" y="114905"/>
                  <a:pt x="121293" y="109132"/>
                  <a:pt x="103975" y="111441"/>
                </a:cubicBezTo>
                <a:cubicBezTo>
                  <a:pt x="86657" y="113750"/>
                  <a:pt x="58948" y="122987"/>
                  <a:pt x="41630" y="118369"/>
                </a:cubicBezTo>
                <a:cubicBezTo>
                  <a:pt x="24312" y="113751"/>
                  <a:pt x="1220" y="98741"/>
                  <a:pt x="66" y="83732"/>
                </a:cubicBezTo>
                <a:cubicBezTo>
                  <a:pt x="-1088" y="68723"/>
                  <a:pt x="12767" y="6378"/>
                  <a:pt x="34703" y="60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D1065833-F88F-1A49-B550-3992FEDD0BE0}"/>
              </a:ext>
            </a:extLst>
          </p:cNvPr>
          <p:cNvSpPr/>
          <p:nvPr/>
        </p:nvSpPr>
        <p:spPr>
          <a:xfrm>
            <a:off x="4159496" y="4728333"/>
            <a:ext cx="108119" cy="139005"/>
          </a:xfrm>
          <a:custGeom>
            <a:avLst/>
            <a:gdLst>
              <a:gd name="connsiteX0" fmla="*/ 34710 w 108119"/>
              <a:gd name="connsiteY0" fmla="*/ 20 h 139005"/>
              <a:gd name="connsiteX1" fmla="*/ 103982 w 108119"/>
              <a:gd name="connsiteY1" fmla="*/ 69293 h 139005"/>
              <a:gd name="connsiteX2" fmla="*/ 90128 w 108119"/>
              <a:gd name="connsiteY2" fmla="*/ 131639 h 139005"/>
              <a:gd name="connsiteX3" fmla="*/ 7001 w 108119"/>
              <a:gd name="connsiteY3" fmla="*/ 131639 h 139005"/>
              <a:gd name="connsiteX4" fmla="*/ 7001 w 108119"/>
              <a:gd name="connsiteY4" fmla="*/ 76220 h 139005"/>
              <a:gd name="connsiteX5" fmla="*/ 34710 w 108119"/>
              <a:gd name="connsiteY5" fmla="*/ 20 h 13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19" h="139005">
                <a:moveTo>
                  <a:pt x="34710" y="20"/>
                </a:moveTo>
                <a:cubicBezTo>
                  <a:pt x="50874" y="-1135"/>
                  <a:pt x="94746" y="47357"/>
                  <a:pt x="103982" y="69293"/>
                </a:cubicBezTo>
                <a:cubicBezTo>
                  <a:pt x="113218" y="91229"/>
                  <a:pt x="106292" y="121248"/>
                  <a:pt x="90128" y="131639"/>
                </a:cubicBezTo>
                <a:cubicBezTo>
                  <a:pt x="73965" y="142030"/>
                  <a:pt x="20855" y="140875"/>
                  <a:pt x="7001" y="131639"/>
                </a:cubicBezTo>
                <a:cubicBezTo>
                  <a:pt x="-6853" y="122403"/>
                  <a:pt x="3538" y="100465"/>
                  <a:pt x="7001" y="76220"/>
                </a:cubicBezTo>
                <a:cubicBezTo>
                  <a:pt x="10464" y="51975"/>
                  <a:pt x="18546" y="1175"/>
                  <a:pt x="34710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A7DCB3F-A48B-F04B-9FA7-C4609F440460}"/>
              </a:ext>
            </a:extLst>
          </p:cNvPr>
          <p:cNvSpPr/>
          <p:nvPr/>
        </p:nvSpPr>
        <p:spPr>
          <a:xfrm>
            <a:off x="3407569" y="4257675"/>
            <a:ext cx="228600" cy="164306"/>
          </a:xfrm>
          <a:custGeom>
            <a:avLst/>
            <a:gdLst>
              <a:gd name="connsiteX0" fmla="*/ 64294 w 228600"/>
              <a:gd name="connsiteY0" fmla="*/ 0 h 164306"/>
              <a:gd name="connsiteX1" fmla="*/ 228600 w 228600"/>
              <a:gd name="connsiteY1" fmla="*/ 85725 h 164306"/>
              <a:gd name="connsiteX2" fmla="*/ 214312 w 228600"/>
              <a:gd name="connsiteY2" fmla="*/ 150019 h 164306"/>
              <a:gd name="connsiteX3" fmla="*/ 100012 w 228600"/>
              <a:gd name="connsiteY3" fmla="*/ 164306 h 164306"/>
              <a:gd name="connsiteX4" fmla="*/ 21431 w 228600"/>
              <a:gd name="connsiteY4" fmla="*/ 164306 h 164306"/>
              <a:gd name="connsiteX5" fmla="*/ 0 w 228600"/>
              <a:gd name="connsiteY5" fmla="*/ 100013 h 164306"/>
              <a:gd name="connsiteX6" fmla="*/ 64294 w 228600"/>
              <a:gd name="connsiteY6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64306">
                <a:moveTo>
                  <a:pt x="64294" y="0"/>
                </a:moveTo>
                <a:lnTo>
                  <a:pt x="228600" y="85725"/>
                </a:lnTo>
                <a:lnTo>
                  <a:pt x="214312" y="150019"/>
                </a:lnTo>
                <a:lnTo>
                  <a:pt x="100012" y="164306"/>
                </a:lnTo>
                <a:lnTo>
                  <a:pt x="21431" y="164306"/>
                </a:lnTo>
                <a:lnTo>
                  <a:pt x="0" y="100013"/>
                </a:lnTo>
                <a:lnTo>
                  <a:pt x="64294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2019-07-08T15:38:56Z</dcterms:created>
  <dcterms:modified xsi:type="dcterms:W3CDTF">2019-07-08T15:42:33Z</dcterms:modified>
</cp:coreProperties>
</file>