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22b73ef39ab4479" /><Relationship Type="http://schemas.openxmlformats.org/officeDocument/2006/relationships/hyperlink" Target="https://app.powerbi.com/groups/me/reports/4020fab6-96d3-481a-824a-4311f7ecbe4c/?pbi_source=PowerPoint" TargetMode="External" Id="RelId0" /><Relationship Type="http://schemas.openxmlformats.org/officeDocument/2006/relationships/image" Target="/ppt/media/image4.png" Id="imgId17339582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fe68a9728424895" /><Relationship Type="http://schemas.openxmlformats.org/officeDocument/2006/relationships/hyperlink" Target="https://app.powerbi.com/groups/me/reports/4020fab6-96d3-481a-824a-4311f7ecbe4c/?pbi_source=PowerPoint" TargetMode="External" Id="RelId1" /><Relationship Type="http://schemas.openxmlformats.org/officeDocument/2006/relationships/image" Target="/ppt/media/image5.png" Id="imgId17339582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3615a55f5ec4c42" /><Relationship Type="http://schemas.openxmlformats.org/officeDocument/2006/relationships/hyperlink" Target="https://app.powerbi.com/groups/me/reports/4020fab6-96d3-481a-824a-4311f7ecbe4c/?pbi_source=PowerPoint" TargetMode="External" Id="RelId2" /><Relationship Type="http://schemas.openxmlformats.org/officeDocument/2006/relationships/image" Target="/ppt/media/image6.png" Id="imgId1733958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54ebaa0c4534466" /><Relationship Type="http://schemas.openxmlformats.org/officeDocument/2006/relationships/hyperlink" Target="https://app.powerbi.com/groups/me/reports/4020fab6-96d3-481a-824a-4311f7ecbe4c/?pbi_source=PowerPoint" TargetMode="External" Id="RelId3" /><Relationship Type="http://schemas.openxmlformats.org/officeDocument/2006/relationships/image" Target="/ppt/media/image7.png" Id="imgId173395818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38d3b1e9f764f6d" /><Relationship Type="http://schemas.openxmlformats.org/officeDocument/2006/relationships/hyperlink" Target="https://app.powerbi.com/groups/me/reports/4020fab6-96d3-481a-824a-4311f7ecbe4c/?pbi_source=PowerPoint" TargetMode="External" Id="RelId4" /><Relationship Type="http://schemas.openxmlformats.org/officeDocument/2006/relationships/image" Target="/ppt/media/image8.png" Id="imgId173395819" /></Relationships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33958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476375"/>
            <a:ext cx="12192000" cy="39052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Summary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33958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Documentation Adherence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33958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476375"/>
            <a:ext cx="12192000" cy="39052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Mobility Goal Attainment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33958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JHHLM_Goal_Achievement_page1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33958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JHHLM_Goal_Achievement_page2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