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6"/>
  </p:notesMasterIdLst>
  <p:sldIdLst>
    <p:sldId id="256" r:id="rId2"/>
    <p:sldId id="714" r:id="rId3"/>
    <p:sldId id="721" r:id="rId4"/>
    <p:sldId id="576" r:id="rId5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DAE2F4"/>
    <a:srgbClr val="CAD7EE"/>
    <a:srgbClr val="D8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CA526-DE1D-4C02-B8F9-C5BBB705D5EE}" v="4" dt="2024-07-26T13:54:11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77350" autoAdjust="0"/>
  </p:normalViewPr>
  <p:slideViewPr>
    <p:cSldViewPr>
      <p:cViewPr varScale="1">
        <p:scale>
          <a:sx n="97" d="100"/>
          <a:sy n="97" d="100"/>
        </p:scale>
        <p:origin x="90" y="18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91" d="100"/>
        <a:sy n="191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15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932BF-879F-0A77-C157-73FC68098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58BA087-27F4-9FCB-0D73-C16F2D725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D948804-98F9-9C0E-D209-606408AF5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045442-2F5F-72EB-A3D1-C45783A3CFE1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177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71574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26.07.2024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81947E4-70AE-1955-BAEA-F0A8F719D5AC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42780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Модуль 4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Навчання з підкріпленням</a:t>
            </a: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4.2. </a:t>
            </a:r>
          </a:p>
          <a:p>
            <a:pPr algn="ctr">
              <a:lnSpc>
                <a:spcPct val="100000"/>
              </a:lnSpc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Монте-Карло. Приклад.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B7B18-F380-7D95-CE3B-24577282347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Навчання з підкріпленням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AEF8EA-AA9E-7DC3-43E7-5676BD6A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2" y="843066"/>
            <a:ext cx="7596336" cy="21477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C96BF7-6671-900F-65F1-7A128B3FF8B7}"/>
              </a:ext>
            </a:extLst>
          </p:cNvPr>
          <p:cNvSpPr txBox="1"/>
          <p:nvPr/>
        </p:nvSpPr>
        <p:spPr>
          <a:xfrm>
            <a:off x="397808" y="3329501"/>
            <a:ext cx="8496944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Є середовище + агент,  що вчиняє певні дії. 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Дії приводять до 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+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або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-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. 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Задача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 – Максимізувати + Мінімізувати -</a:t>
            </a:r>
          </a:p>
        </p:txBody>
      </p:sp>
      <p:sp>
        <p:nvSpPr>
          <p:cNvPr id="17" name="TextShape 1">
            <a:extLst>
              <a:ext uri="{FF2B5EF4-FFF2-40B4-BE49-F238E27FC236}">
                <a16:creationId xmlns:a16="http://schemas.microsoft.com/office/drawing/2014/main" id="{D8D2593B-6854-49FE-1890-495E60D69163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45113-EB14-2DC2-2BC8-A09F10281464}"/>
              </a:ext>
            </a:extLst>
          </p:cNvPr>
          <p:cNvSpPr txBox="1"/>
          <p:nvPr/>
        </p:nvSpPr>
        <p:spPr>
          <a:xfrm>
            <a:off x="344972" y="4647730"/>
            <a:ext cx="8408664" cy="1638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Тренувальні дані (у вигляді винагород та покарань) надаються лише як зворотний зв'язок на дії агенту в деякому динамічному середовищі. </a:t>
            </a:r>
          </a:p>
          <a:p>
            <a:pPr defTabSz="685800">
              <a:lnSpc>
                <a:spcPts val="2400"/>
              </a:lnSpc>
              <a:defRPr/>
            </a:pPr>
            <a:endParaRPr lang="uk-UA" sz="24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defTabSz="685800">
              <a:lnSpc>
                <a:spcPts val="2400"/>
              </a:lnSpc>
              <a:defRPr/>
            </a:pPr>
            <a:r>
              <a:rPr lang="uk-UA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! Важливо : вихідні відповіді НЕ ВІДОМІ заздалегідь.</a:t>
            </a:r>
          </a:p>
        </p:txBody>
      </p:sp>
    </p:spTree>
    <p:extLst>
      <p:ext uri="{BB962C8B-B14F-4D97-AF65-F5344CB8AC3E}">
        <p14:creationId xmlns:p14="http://schemas.microsoft.com/office/powerpoint/2010/main" val="383927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BE9E-31BB-9801-36C2-EEC5C06E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38E5DBF-A201-BEB5-6B6E-BB2FB58149D5}"/>
              </a:ext>
            </a:extLst>
          </p:cNvPr>
          <p:cNvSpPr txBox="1">
            <a:spLocks noChangeArrowheads="1"/>
          </p:cNvSpPr>
          <p:nvPr/>
        </p:nvSpPr>
        <p:spPr>
          <a:xfrm>
            <a:off x="287982" y="1772816"/>
            <a:ext cx="8172450" cy="646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 </a:t>
            </a:r>
            <a:r>
              <a:rPr lang="uk-UA" altLang="ru-RU" sz="4000" b="1" dirty="0">
                <a:solidFill>
                  <a:srgbClr val="FF0000"/>
                </a:solidFill>
                <a:latin typeface="Book Antiqua" panose="02040602050305030304" pitchFamily="18" charset="0"/>
              </a:rPr>
              <a:t>Далі буде </a:t>
            </a:r>
            <a:r>
              <a:rPr lang="uk-UA" altLang="ru-RU" sz="4000" b="1" dirty="0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</a:t>
            </a:r>
            <a:endParaRPr lang="ru-RU" altLang="ru-RU" sz="4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121587B-2F62-57EF-2A2A-57404839D2D9}"/>
              </a:ext>
            </a:extLst>
          </p:cNvPr>
          <p:cNvSpPr txBox="1">
            <a:spLocks noChangeArrowheads="1"/>
          </p:cNvSpPr>
          <p:nvPr/>
        </p:nvSpPr>
        <p:spPr>
          <a:xfrm>
            <a:off x="287982" y="1772816"/>
            <a:ext cx="8172450" cy="13029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 4. Лекція 02.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5490</TotalTime>
  <Words>108</Words>
  <Application>Microsoft Office PowerPoint</Application>
  <PresentationFormat>On-screen Show (4:3)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Yevhen Bashkov</cp:lastModifiedBy>
  <cp:revision>962</cp:revision>
  <dcterms:created xsi:type="dcterms:W3CDTF">2001-11-25T14:33:40Z</dcterms:created>
  <dcterms:modified xsi:type="dcterms:W3CDTF">2024-07-26T13:59:55Z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