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2.xml" ContentType="application/vnd.openxmlformats-officedocument.presentationml.notesSlide+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6.png" ContentType="image/png"/>
  <Override PartName="/ppt/media/image3.png" ContentType="image/png"/>
  <Override PartName="/ppt/media/image4.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0.jpeg" ContentType="image/jpe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5.jpeg" ContentType="image/jpeg"/>
  <Override PartName="/ppt/media/image15.png" ContentType="image/png"/>
  <Override PartName="/ppt/media/image16.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12192000" cy="6858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90"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91"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 </a:t>
            </a:r>
            <a:endParaRPr b="0" lang="en-GB" sz="1400" spc="-1" strike="noStrike">
              <a:latin typeface="Times New Roman"/>
            </a:endParaRPr>
          </a:p>
        </p:txBody>
      </p:sp>
      <p:sp>
        <p:nvSpPr>
          <p:cNvPr id="92"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 </a:t>
            </a:r>
            <a:endParaRPr b="0" lang="en-GB" sz="1400" spc="-1" strike="noStrike">
              <a:latin typeface="Times New Roman"/>
            </a:endParaRPr>
          </a:p>
        </p:txBody>
      </p:sp>
      <p:sp>
        <p:nvSpPr>
          <p:cNvPr id="93"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 </a:t>
            </a:r>
            <a:endParaRPr b="0" lang="en-GB" sz="1400" spc="-1" strike="noStrike">
              <a:latin typeface="Times New Roman"/>
            </a:endParaRPr>
          </a:p>
        </p:txBody>
      </p:sp>
      <p:sp>
        <p:nvSpPr>
          <p:cNvPr id="94" name="PlaceHolder 6"/>
          <p:cNvSpPr>
            <a:spLocks noGrp="1"/>
          </p:cNvSpPr>
          <p:nvPr>
            <p:ph type="sldNum"/>
          </p:nvPr>
        </p:nvSpPr>
        <p:spPr>
          <a:xfrm>
            <a:off x="4278960" y="10157400"/>
            <a:ext cx="3280680" cy="534240"/>
          </a:xfrm>
          <a:prstGeom prst="rect">
            <a:avLst/>
          </a:prstGeom>
        </p:spPr>
        <p:txBody>
          <a:bodyPr lIns="0" rIns="0" tIns="0" bIns="0" anchor="b"/>
          <a:p>
            <a:pPr algn="r"/>
            <a:fld id="{A5F0F075-3EF4-4D93-8472-845A27EB0371}"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4038480" y="857160"/>
            <a:ext cx="4114440" cy="2314080"/>
          </a:xfrm>
          <a:prstGeom prst="rect">
            <a:avLst/>
          </a:prstGeom>
        </p:spPr>
      </p:sp>
      <p:sp>
        <p:nvSpPr>
          <p:cNvPr id="194" name="PlaceHolder 2"/>
          <p:cNvSpPr>
            <a:spLocks noGrp="1"/>
          </p:cNvSpPr>
          <p:nvPr>
            <p:ph type="body"/>
          </p:nvPr>
        </p:nvSpPr>
        <p:spPr>
          <a:xfrm>
            <a:off x="1219320" y="3300480"/>
            <a:ext cx="9753120" cy="2700000"/>
          </a:xfrm>
          <a:prstGeom prst="rect">
            <a:avLst/>
          </a:prstGeom>
        </p:spPr>
        <p:txBody>
          <a:bodyPr/>
          <a:p>
            <a:pPr marL="216000" indent="-216000">
              <a:lnSpc>
                <a:spcPct val="100000"/>
              </a:lnSpc>
            </a:pPr>
            <a:r>
              <a:rPr b="0" lang="en-GB" sz="2000" spc="-1" strike="noStrike">
                <a:latin typeface="Arial"/>
              </a:rPr>
              <a:t>Hello Everyone, My name is Lizzie. First I would like to thank you all for being here; its really brilliant to have this opportunity to present to you all.</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 </a:t>
            </a:r>
            <a:r>
              <a:rPr b="0" lang="en-GB" sz="2000" spc="-1" strike="noStrike">
                <a:latin typeface="Arial"/>
              </a:rPr>
              <a:t>I recognise a couple of faces from the Christmas dinner.  </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It seems appropriate that I’m going to present my recipe application today as it’s almost lunch time so I hope you’re not too hungry. </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So I’m going to talk to you about the project I’ve been working on over the past few weeks and I know it’s almost lunchtime so it seems appropriate that this is a recipe application</a:t>
            </a:r>
            <a:endParaRPr b="0" lang="en-GB" sz="2000" spc="-1" strike="noStrike">
              <a:latin typeface="Arial"/>
            </a:endParaRPr>
          </a:p>
          <a:p>
            <a:pPr marL="216000" indent="-216000">
              <a:lnSpc>
                <a:spcPct val="100000"/>
              </a:lnSpc>
            </a:pPr>
            <a:endParaRPr b="0" lang="en-GB" sz="2000" spc="-1" strike="noStrike">
              <a:latin typeface="Arial"/>
            </a:endParaRPr>
          </a:p>
        </p:txBody>
      </p:sp>
      <p:sp>
        <p:nvSpPr>
          <p:cNvPr id="195" name="TextShape 3"/>
          <p:cNvSpPr txBox="1"/>
          <p:nvPr/>
        </p:nvSpPr>
        <p:spPr>
          <a:xfrm>
            <a:off x="6905520" y="6513480"/>
            <a:ext cx="5283000" cy="344160"/>
          </a:xfrm>
          <a:prstGeom prst="rect">
            <a:avLst/>
          </a:prstGeom>
          <a:noFill/>
          <a:ln>
            <a:noFill/>
          </a:ln>
        </p:spPr>
        <p:txBody>
          <a:bodyPr anchor="b"/>
          <a:p>
            <a:pPr algn="r">
              <a:lnSpc>
                <a:spcPct val="100000"/>
              </a:lnSpc>
            </a:pPr>
            <a:fld id="{7F22F1A5-DE79-4D72-B766-067728862D75}" type="slidenum">
              <a:rPr b="0" lang="en-GB" sz="1200" spc="-1" strike="noStrike">
                <a:latin typeface="Times New Roman"/>
              </a:rPr>
              <a:t>1</a:t>
            </a:fld>
            <a:endParaRPr b="0" lang="en-GB"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4038480" y="857160"/>
            <a:ext cx="4114440" cy="2314080"/>
          </a:xfrm>
          <a:prstGeom prst="rect">
            <a:avLst/>
          </a:prstGeom>
        </p:spPr>
      </p:sp>
      <p:sp>
        <p:nvSpPr>
          <p:cNvPr id="221" name="PlaceHolder 2"/>
          <p:cNvSpPr>
            <a:spLocks noGrp="1"/>
          </p:cNvSpPr>
          <p:nvPr>
            <p:ph type="body"/>
          </p:nvPr>
        </p:nvSpPr>
        <p:spPr>
          <a:xfrm>
            <a:off x="1219320" y="3300480"/>
            <a:ext cx="9753120" cy="2700000"/>
          </a:xfrm>
          <a:prstGeom prst="rect">
            <a:avLst/>
          </a:prstGeom>
        </p:spPr>
        <p:txBody>
          <a:bodyPr/>
          <a:p>
            <a:pPr marL="216000" indent="-216000">
              <a:lnSpc>
                <a:spcPct val="100000"/>
              </a:lnSpc>
            </a:pPr>
            <a:r>
              <a:rPr b="0" lang="en-GB" sz="2000" spc="-1" strike="noStrike">
                <a:latin typeface="Arial"/>
              </a:rPr>
              <a:t>Jenkins builds project from Maven War file</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Jenkins- 1 / two points – not too much </a:t>
            </a:r>
            <a:endParaRPr b="0" lang="en-GB" sz="2000" spc="-1" strike="noStrike">
              <a:latin typeface="Arial"/>
            </a:endParaRPr>
          </a:p>
          <a:p>
            <a:pPr marL="216000" indent="-216000">
              <a:lnSpc>
                <a:spcPct val="100000"/>
              </a:lnSpc>
            </a:pPr>
            <a:r>
              <a:rPr b="0" lang="en-GB" sz="2000" spc="-1" strike="noStrike">
                <a:latin typeface="Arial"/>
              </a:rPr>
              <a:t>TomCat/ </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CI pipeline, - Jenkins</a:t>
            </a:r>
            <a:endParaRPr b="0" lang="en-GB" sz="2000" spc="-1" strike="noStrike">
              <a:latin typeface="Arial"/>
            </a:endParaRPr>
          </a:p>
          <a:p>
            <a:pPr marL="216000" indent="-216000">
              <a:lnSpc>
                <a:spcPct val="100000"/>
              </a:lnSpc>
            </a:pPr>
            <a:endParaRPr b="0" lang="en-GB" sz="2000" spc="-1" strike="noStrike">
              <a:latin typeface="Arial"/>
            </a:endParaRPr>
          </a:p>
        </p:txBody>
      </p:sp>
      <p:sp>
        <p:nvSpPr>
          <p:cNvPr id="222" name="TextShape 3"/>
          <p:cNvSpPr txBox="1"/>
          <p:nvPr/>
        </p:nvSpPr>
        <p:spPr>
          <a:xfrm>
            <a:off x="6905520" y="6513480"/>
            <a:ext cx="5283000" cy="344160"/>
          </a:xfrm>
          <a:prstGeom prst="rect">
            <a:avLst/>
          </a:prstGeom>
          <a:noFill/>
          <a:ln>
            <a:noFill/>
          </a:ln>
        </p:spPr>
        <p:txBody>
          <a:bodyPr anchor="b"/>
          <a:p>
            <a:pPr algn="r">
              <a:lnSpc>
                <a:spcPct val="100000"/>
              </a:lnSpc>
            </a:pPr>
            <a:fld id="{F12BA98B-14B2-4F68-A664-A09BFCA7521A}" type="slidenum">
              <a:rPr b="0" lang="en-GB" sz="1200" spc="-1" strike="noStrike">
                <a:latin typeface="Times New Roman"/>
              </a:rPr>
              <a:t>1</a:t>
            </a:fld>
            <a:endParaRPr b="0" lang="en-GB"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4038480" y="857160"/>
            <a:ext cx="4114440" cy="2314080"/>
          </a:xfrm>
          <a:prstGeom prst="rect">
            <a:avLst/>
          </a:prstGeom>
        </p:spPr>
      </p:sp>
      <p:sp>
        <p:nvSpPr>
          <p:cNvPr id="224" name="PlaceHolder 2"/>
          <p:cNvSpPr>
            <a:spLocks noGrp="1"/>
          </p:cNvSpPr>
          <p:nvPr>
            <p:ph type="body"/>
          </p:nvPr>
        </p:nvSpPr>
        <p:spPr>
          <a:xfrm>
            <a:off x="1219320" y="3300480"/>
            <a:ext cx="9753120" cy="2700000"/>
          </a:xfrm>
          <a:prstGeom prst="rect">
            <a:avLst/>
          </a:prstGeom>
        </p:spPr>
        <p:txBody>
          <a:bodyPr/>
          <a:p>
            <a:pPr marL="216000" indent="-216000">
              <a:lnSpc>
                <a:spcPct val="100000"/>
              </a:lnSpc>
            </a:pPr>
            <a:r>
              <a:rPr b="0" lang="en-GB" sz="2000" spc="-1" strike="noStrike">
                <a:latin typeface="Arial"/>
              </a:rPr>
              <a:t>React</a:t>
            </a:r>
            <a:endParaRPr b="0" lang="en-GB" sz="2000" spc="-1" strike="noStrike">
              <a:latin typeface="Arial"/>
            </a:endParaRPr>
          </a:p>
          <a:p>
            <a:pPr marL="216000" indent="-216000">
              <a:lnSpc>
                <a:spcPct val="100000"/>
              </a:lnSpc>
            </a:pPr>
            <a:r>
              <a:rPr b="0" lang="en-GB" sz="2000" spc="-1" strike="noStrike">
                <a:latin typeface="Arial"/>
              </a:rPr>
              <a:t>Styled Components</a:t>
            </a:r>
            <a:endParaRPr b="0" lang="en-GB" sz="2000" spc="-1" strike="noStrike">
              <a:latin typeface="Arial"/>
            </a:endParaRPr>
          </a:p>
          <a:p>
            <a:pPr marL="216000" indent="-216000">
              <a:lnSpc>
                <a:spcPct val="100000"/>
              </a:lnSpc>
            </a:pPr>
            <a:r>
              <a:rPr b="0" lang="en-GB" sz="2000" spc="-1" strike="noStrike">
                <a:latin typeface="Arial"/>
              </a:rPr>
              <a:t>Node, Yarn</a:t>
            </a:r>
            <a:endParaRPr b="0" lang="en-GB" sz="2000" spc="-1" strike="noStrike">
              <a:latin typeface="Arial"/>
            </a:endParaRPr>
          </a:p>
          <a:p>
            <a:pPr marL="216000" indent="-216000">
              <a:lnSpc>
                <a:spcPct val="100000"/>
              </a:lnSpc>
            </a:pPr>
            <a:r>
              <a:rPr b="0" lang="en-GB" sz="2000" spc="-1" strike="noStrike">
                <a:latin typeface="Arial"/>
              </a:rPr>
              <a:t>How react works – read up but don’t go into too much depth</a:t>
            </a:r>
            <a:endParaRPr b="0" lang="en-GB" sz="2000" spc="-1" strike="noStrike">
              <a:latin typeface="Arial"/>
            </a:endParaRPr>
          </a:p>
        </p:txBody>
      </p:sp>
      <p:sp>
        <p:nvSpPr>
          <p:cNvPr id="225" name="TextShape 3"/>
          <p:cNvSpPr txBox="1"/>
          <p:nvPr/>
        </p:nvSpPr>
        <p:spPr>
          <a:xfrm>
            <a:off x="6905520" y="6513480"/>
            <a:ext cx="5283000" cy="344160"/>
          </a:xfrm>
          <a:prstGeom prst="rect">
            <a:avLst/>
          </a:prstGeom>
          <a:noFill/>
          <a:ln>
            <a:noFill/>
          </a:ln>
        </p:spPr>
        <p:txBody>
          <a:bodyPr anchor="b"/>
          <a:p>
            <a:pPr algn="r">
              <a:lnSpc>
                <a:spcPct val="100000"/>
              </a:lnSpc>
            </a:pPr>
            <a:fld id="{F8BE45B2-D176-4650-8D9C-99A08EE758B4}" type="slidenum">
              <a:rPr b="0" lang="en-GB" sz="1200" spc="-1" strike="noStrike">
                <a:latin typeface="Times New Roman"/>
              </a:rPr>
              <a:t>1</a:t>
            </a:fld>
            <a:endParaRPr b="0" lang="en-GB"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4038480" y="857160"/>
            <a:ext cx="4114440" cy="2314080"/>
          </a:xfrm>
          <a:prstGeom prst="rect">
            <a:avLst/>
          </a:prstGeom>
        </p:spPr>
      </p:sp>
      <p:sp>
        <p:nvSpPr>
          <p:cNvPr id="227" name="PlaceHolder 2"/>
          <p:cNvSpPr>
            <a:spLocks noGrp="1"/>
          </p:cNvSpPr>
          <p:nvPr>
            <p:ph type="body"/>
          </p:nvPr>
        </p:nvSpPr>
        <p:spPr>
          <a:xfrm>
            <a:off x="1219320" y="3300480"/>
            <a:ext cx="9753120" cy="2700000"/>
          </a:xfrm>
          <a:prstGeom prst="rect">
            <a:avLst/>
          </a:prstGeom>
        </p:spPr>
        <p:txBody>
          <a:bodyPr/>
          <a:p>
            <a:pPr marL="216000" indent="-216000">
              <a:lnSpc>
                <a:spcPct val="100000"/>
              </a:lnSpc>
            </a:pPr>
            <a:r>
              <a:rPr b="0" lang="en-GB" sz="2000" spc="-1" strike="noStrike">
                <a:latin typeface="Arial"/>
              </a:rPr>
              <a:t>When you press the ‘more details’ </a:t>
            </a:r>
            <a:r>
              <a:rPr b="0" lang="en-GB" sz="2000" spc="-1" strike="noStrike">
                <a:latin typeface="Arial"/>
              </a:rPr>
              <a:t>button, it triggers a Modal box to </a:t>
            </a:r>
            <a:r>
              <a:rPr b="0" lang="en-GB" sz="2000" spc="-1" strike="noStrike">
                <a:latin typeface="Arial"/>
              </a:rPr>
              <a:t>appear, and there’s a bootstrap </a:t>
            </a:r>
            <a:r>
              <a:rPr b="0" lang="en-GB" sz="2000" spc="-1" strike="noStrike">
                <a:latin typeface="Arial"/>
              </a:rPr>
              <a:t>card which I learned to make during </a:t>
            </a:r>
            <a:r>
              <a:rPr b="0" lang="en-GB" sz="2000" spc="-1" strike="noStrike">
                <a:latin typeface="Arial"/>
              </a:rPr>
              <a:t>front end week – the idea for the </a:t>
            </a:r>
            <a:r>
              <a:rPr b="0" lang="en-GB" sz="2000" spc="-1" strike="noStrike">
                <a:latin typeface="Arial"/>
              </a:rPr>
              <a:t>modal box was definitely inspired by </a:t>
            </a:r>
            <a:r>
              <a:rPr b="0" lang="en-GB" sz="2000" spc="-1" strike="noStrike">
                <a:latin typeface="Arial"/>
              </a:rPr>
              <a:t>one of the group presentations that </a:t>
            </a:r>
            <a:r>
              <a:rPr b="0" lang="en-GB" sz="2000" spc="-1" strike="noStrike">
                <a:latin typeface="Arial"/>
              </a:rPr>
              <a:t>week that had a table appear as a </a:t>
            </a:r>
            <a:r>
              <a:rPr b="0" lang="en-GB" sz="2000" spc="-1" strike="noStrike">
                <a:latin typeface="Arial"/>
              </a:rPr>
              <a:t>popup like that</a:t>
            </a:r>
            <a:r>
              <a:rPr b="0" lang="en-GB" sz="2000" spc="-1" strike="noStrike">
                <a:latin typeface="Wingdings"/>
              </a:rPr>
              <a:t> I probably </a:t>
            </a:r>
            <a:r>
              <a:rPr b="0" lang="en-GB" sz="2000" spc="-1" strike="noStrike">
                <a:latin typeface="Wingdings"/>
              </a:rPr>
              <a:t>wouldn’t have found out about </a:t>
            </a:r>
            <a:r>
              <a:rPr b="0" lang="en-GB" sz="2000" spc="-1" strike="noStrike">
                <a:latin typeface="Wingdings"/>
              </a:rPr>
              <a:t>modal boxes otherwise</a:t>
            </a:r>
            <a:endParaRPr b="0" lang="en-GB" sz="2000" spc="-1" strike="noStrike">
              <a:latin typeface="Arial"/>
            </a:endParaRPr>
          </a:p>
        </p:txBody>
      </p:sp>
      <p:sp>
        <p:nvSpPr>
          <p:cNvPr id="228" name="TextShape 3"/>
          <p:cNvSpPr txBox="1"/>
          <p:nvPr/>
        </p:nvSpPr>
        <p:spPr>
          <a:xfrm>
            <a:off x="6905520" y="6513480"/>
            <a:ext cx="5283000" cy="344160"/>
          </a:xfrm>
          <a:prstGeom prst="rect">
            <a:avLst/>
          </a:prstGeom>
          <a:noFill/>
          <a:ln>
            <a:noFill/>
          </a:ln>
        </p:spPr>
        <p:txBody>
          <a:bodyPr anchor="b"/>
          <a:p>
            <a:pPr algn="r">
              <a:lnSpc>
                <a:spcPct val="100000"/>
              </a:lnSpc>
            </a:pPr>
            <a:fld id="{DF373178-870C-4B3C-90B1-9ACE7F621BE3}" type="slidenum">
              <a:rPr b="0" lang="en-GB" sz="1200" spc="-1" strike="noStrike">
                <a:latin typeface="Times New Roman"/>
              </a:rPr>
              <a:t>1</a:t>
            </a:fld>
            <a:endParaRPr b="0" lang="en-GB"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4038480" y="857160"/>
            <a:ext cx="4114440" cy="2314080"/>
          </a:xfrm>
          <a:prstGeom prst="rect">
            <a:avLst/>
          </a:prstGeom>
        </p:spPr>
      </p:sp>
      <p:sp>
        <p:nvSpPr>
          <p:cNvPr id="230" name="PlaceHolder 2"/>
          <p:cNvSpPr>
            <a:spLocks noGrp="1"/>
          </p:cNvSpPr>
          <p:nvPr>
            <p:ph type="body"/>
          </p:nvPr>
        </p:nvSpPr>
        <p:spPr>
          <a:xfrm>
            <a:off x="1219320" y="3300480"/>
            <a:ext cx="9753120" cy="2700000"/>
          </a:xfrm>
          <a:prstGeom prst="rect">
            <a:avLst/>
          </a:prstGeom>
        </p:spPr>
        <p:txBody>
          <a:bodyPr/>
          <a:p>
            <a:endParaRPr b="0" lang="en-GB" sz="2000" spc="-1" strike="noStrike">
              <a:latin typeface="Arial"/>
            </a:endParaRPr>
          </a:p>
        </p:txBody>
      </p:sp>
      <p:sp>
        <p:nvSpPr>
          <p:cNvPr id="231" name="TextShape 3"/>
          <p:cNvSpPr txBox="1"/>
          <p:nvPr/>
        </p:nvSpPr>
        <p:spPr>
          <a:xfrm>
            <a:off x="6905520" y="6513480"/>
            <a:ext cx="5283000" cy="344160"/>
          </a:xfrm>
          <a:prstGeom prst="rect">
            <a:avLst/>
          </a:prstGeom>
          <a:noFill/>
          <a:ln>
            <a:noFill/>
          </a:ln>
        </p:spPr>
        <p:txBody>
          <a:bodyPr anchor="b"/>
          <a:p>
            <a:pPr algn="r">
              <a:lnSpc>
                <a:spcPct val="100000"/>
              </a:lnSpc>
            </a:pPr>
            <a:fld id="{43A3EC89-ABAD-4FB1-BC38-481443E31D09}" type="slidenum">
              <a:rPr b="0" lang="en-GB" sz="1200" spc="-1" strike="noStrike">
                <a:latin typeface="Times New Roman"/>
              </a:rPr>
              <a:t>1</a:t>
            </a:fld>
            <a:endParaRPr b="0" lang="en-GB"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4038480" y="857160"/>
            <a:ext cx="4114440" cy="2314080"/>
          </a:xfrm>
          <a:prstGeom prst="rect">
            <a:avLst/>
          </a:prstGeom>
        </p:spPr>
      </p:sp>
      <p:sp>
        <p:nvSpPr>
          <p:cNvPr id="233" name="PlaceHolder 2"/>
          <p:cNvSpPr>
            <a:spLocks noGrp="1"/>
          </p:cNvSpPr>
          <p:nvPr>
            <p:ph type="body"/>
          </p:nvPr>
        </p:nvSpPr>
        <p:spPr>
          <a:xfrm>
            <a:off x="1219320" y="3300480"/>
            <a:ext cx="9753120" cy="2700000"/>
          </a:xfrm>
          <a:prstGeom prst="rect">
            <a:avLst/>
          </a:prstGeom>
        </p:spPr>
        <p:txBody>
          <a:bodyPr/>
          <a:p>
            <a:pPr>
              <a:lnSpc>
                <a:spcPct val="100000"/>
              </a:lnSpc>
            </a:pPr>
            <a:endParaRPr b="0" lang="en-GB" sz="2000" spc="-1" strike="noStrike">
              <a:latin typeface="Arial"/>
            </a:endParaRPr>
          </a:p>
          <a:p>
            <a:pPr>
              <a:lnSpc>
                <a:spcPct val="100000"/>
              </a:lnSpc>
            </a:pPr>
            <a:endParaRPr b="0" lang="en-GB" sz="2000" spc="-1" strike="noStrike">
              <a:latin typeface="Arial"/>
            </a:endParaRPr>
          </a:p>
        </p:txBody>
      </p:sp>
      <p:sp>
        <p:nvSpPr>
          <p:cNvPr id="234" name="TextShape 3"/>
          <p:cNvSpPr txBox="1"/>
          <p:nvPr/>
        </p:nvSpPr>
        <p:spPr>
          <a:xfrm>
            <a:off x="6905520" y="6513480"/>
            <a:ext cx="5283000" cy="344160"/>
          </a:xfrm>
          <a:prstGeom prst="rect">
            <a:avLst/>
          </a:prstGeom>
          <a:noFill/>
          <a:ln>
            <a:noFill/>
          </a:ln>
        </p:spPr>
        <p:txBody>
          <a:bodyPr anchor="b"/>
          <a:p>
            <a:pPr algn="r">
              <a:lnSpc>
                <a:spcPct val="100000"/>
              </a:lnSpc>
            </a:pPr>
            <a:fld id="{1F25D525-6052-412F-8602-1C75C1994EC1}" type="slidenum">
              <a:rPr b="0" lang="en-GB" sz="1200" spc="-1" strike="noStrike">
                <a:latin typeface="Times New Roman"/>
              </a:rPr>
              <a:t>1</a:t>
            </a:fld>
            <a:endParaRPr b="0" lang="en-GB"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4038480" y="857160"/>
            <a:ext cx="4114440" cy="2314080"/>
          </a:xfrm>
          <a:prstGeom prst="rect">
            <a:avLst/>
          </a:prstGeom>
        </p:spPr>
      </p:sp>
      <p:sp>
        <p:nvSpPr>
          <p:cNvPr id="197" name="PlaceHolder 2"/>
          <p:cNvSpPr>
            <a:spLocks noGrp="1"/>
          </p:cNvSpPr>
          <p:nvPr>
            <p:ph type="body"/>
          </p:nvPr>
        </p:nvSpPr>
        <p:spPr>
          <a:xfrm>
            <a:off x="1219320" y="3300480"/>
            <a:ext cx="9753120" cy="2700000"/>
          </a:xfrm>
          <a:prstGeom prst="rect">
            <a:avLst/>
          </a:prstGeom>
        </p:spPr>
        <p:txBody>
          <a:bodyPr/>
          <a:p>
            <a:pPr marL="216000" indent="-216000">
              <a:lnSpc>
                <a:spcPct val="100000"/>
              </a:lnSpc>
            </a:pPr>
            <a:r>
              <a:rPr b="0" lang="en-GB" sz="2000" spc="-1" strike="noStrike">
                <a:latin typeface="Arial"/>
              </a:rPr>
              <a:t>Today I’m going to tell you the story of my training journey from starting with very little programming experience. and reflect back on my time at the academy. </a:t>
            </a:r>
            <a:endParaRPr b="0" lang="en-GB" sz="2000" spc="-1" strike="noStrike">
              <a:latin typeface="Arial"/>
            </a:endParaRPr>
          </a:p>
        </p:txBody>
      </p:sp>
      <p:sp>
        <p:nvSpPr>
          <p:cNvPr id="198" name="TextShape 3"/>
          <p:cNvSpPr txBox="1"/>
          <p:nvPr/>
        </p:nvSpPr>
        <p:spPr>
          <a:xfrm>
            <a:off x="6905520" y="6513480"/>
            <a:ext cx="5283000" cy="344160"/>
          </a:xfrm>
          <a:prstGeom prst="rect">
            <a:avLst/>
          </a:prstGeom>
          <a:noFill/>
          <a:ln>
            <a:noFill/>
          </a:ln>
        </p:spPr>
        <p:txBody>
          <a:bodyPr anchor="b"/>
          <a:p>
            <a:pPr algn="r">
              <a:lnSpc>
                <a:spcPct val="100000"/>
              </a:lnSpc>
            </a:pPr>
            <a:fld id="{0D963CCE-4E0F-4594-8331-AC8C8EB03288}" type="slidenum">
              <a:rPr b="0" lang="en-GB" sz="1200" spc="-1" strike="noStrike">
                <a:latin typeface="Times New Roman"/>
              </a:rPr>
              <a:t>1</a:t>
            </a:fld>
            <a:endParaRPr b="0" lang="en-GB"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4038480" y="857160"/>
            <a:ext cx="4114440" cy="2314080"/>
          </a:xfrm>
          <a:prstGeom prst="rect">
            <a:avLst/>
          </a:prstGeom>
        </p:spPr>
      </p:sp>
      <p:sp>
        <p:nvSpPr>
          <p:cNvPr id="200" name="PlaceHolder 2"/>
          <p:cNvSpPr>
            <a:spLocks noGrp="1"/>
          </p:cNvSpPr>
          <p:nvPr>
            <p:ph type="body"/>
          </p:nvPr>
        </p:nvSpPr>
        <p:spPr>
          <a:xfrm>
            <a:off x="1219320" y="3300480"/>
            <a:ext cx="9753120" cy="2700000"/>
          </a:xfrm>
          <a:prstGeom prst="rect">
            <a:avLst/>
          </a:prstGeom>
        </p:spPr>
        <p:txBody>
          <a:bodyPr/>
          <a:p>
            <a:pPr marL="216000" indent="-216000">
              <a:lnSpc>
                <a:spcPct val="100000"/>
              </a:lnSpc>
            </a:pPr>
            <a:r>
              <a:rPr b="0" lang="en-GB" sz="2000" spc="-1" strike="noStrike">
                <a:latin typeface="Arial"/>
              </a:rPr>
              <a:t>I arrived at the academy with very little programming experience but have managed to achieve a functional recipe application.</a:t>
            </a:r>
            <a:endParaRPr b="0" lang="en-GB" sz="2000" spc="-1" strike="noStrike">
              <a:latin typeface="Arial"/>
            </a:endParaRPr>
          </a:p>
          <a:p>
            <a:pPr marL="216000" indent="-216000">
              <a:lnSpc>
                <a:spcPct val="100000"/>
              </a:lnSpc>
            </a:pPr>
            <a:endParaRPr b="0" lang="en-GB" sz="2000" spc="-1" strike="noStrike">
              <a:latin typeface="Arial"/>
            </a:endParaRPr>
          </a:p>
          <a:p>
            <a:pPr>
              <a:lnSpc>
                <a:spcPct val="100000"/>
              </a:lnSpc>
            </a:pPr>
            <a:r>
              <a:rPr b="0" lang="en-GB" sz="2000" spc="-1" strike="noStrike">
                <a:latin typeface="Arial"/>
              </a:rPr>
              <a:t>So at the start of the academy we were tasked with the challenge of producing an OOP-based application using a range of technologies we have learnt at QA. The application should allow the user to manipulate two tables with the ability to create, read, update and delete objects within those tables.</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latin typeface="Arial"/>
              </a:rPr>
              <a:t>So how did I get there? </a:t>
            </a:r>
            <a:endParaRPr b="0" lang="en-GB" sz="2000" spc="-1" strike="noStrike">
              <a:latin typeface="Arial"/>
            </a:endParaRPr>
          </a:p>
          <a:p>
            <a:pPr>
              <a:lnSpc>
                <a:spcPct val="100000"/>
              </a:lnSpc>
            </a:pPr>
            <a:endParaRPr b="0" lang="en-GB" sz="2000" spc="-1" strike="noStrike">
              <a:latin typeface="Arial"/>
            </a:endParaRPr>
          </a:p>
        </p:txBody>
      </p:sp>
      <p:sp>
        <p:nvSpPr>
          <p:cNvPr id="201" name="TextShape 3"/>
          <p:cNvSpPr txBox="1"/>
          <p:nvPr/>
        </p:nvSpPr>
        <p:spPr>
          <a:xfrm>
            <a:off x="6905520" y="6513480"/>
            <a:ext cx="5283000" cy="344160"/>
          </a:xfrm>
          <a:prstGeom prst="rect">
            <a:avLst/>
          </a:prstGeom>
          <a:noFill/>
          <a:ln>
            <a:noFill/>
          </a:ln>
        </p:spPr>
        <p:txBody>
          <a:bodyPr anchor="b"/>
          <a:p>
            <a:pPr algn="r">
              <a:lnSpc>
                <a:spcPct val="100000"/>
              </a:lnSpc>
            </a:pPr>
            <a:fld id="{875D2739-24DA-4740-9724-1C9706BFB408}" type="slidenum">
              <a:rPr b="0" lang="en-GB" sz="1200" spc="-1" strike="noStrike">
                <a:latin typeface="Times New Roman"/>
              </a:rPr>
              <a:t>1</a:t>
            </a:fld>
            <a:endParaRPr b="0" lang="en-GB"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4038480" y="857160"/>
            <a:ext cx="4114440" cy="2314080"/>
          </a:xfrm>
          <a:prstGeom prst="rect">
            <a:avLst/>
          </a:prstGeom>
        </p:spPr>
      </p:sp>
      <p:sp>
        <p:nvSpPr>
          <p:cNvPr id="203" name="PlaceHolder 2"/>
          <p:cNvSpPr>
            <a:spLocks noGrp="1"/>
          </p:cNvSpPr>
          <p:nvPr>
            <p:ph type="body"/>
          </p:nvPr>
        </p:nvSpPr>
        <p:spPr>
          <a:xfrm>
            <a:off x="1219320" y="3300480"/>
            <a:ext cx="9753120" cy="2700000"/>
          </a:xfrm>
          <a:prstGeom prst="rect">
            <a:avLst/>
          </a:prstGeom>
        </p:spPr>
        <p:txBody>
          <a:bodyPr/>
          <a:p>
            <a:pPr>
              <a:lnSpc>
                <a:spcPct val="100000"/>
              </a:lnSpc>
            </a:pPr>
            <a:r>
              <a:rPr b="0" lang="en-GB" sz="2000" spc="-1" strike="noStrike">
                <a:latin typeface="Arial"/>
              </a:rPr>
              <a:t>First I picked a project idea. To create a personal recipe application that would allow the user to </a:t>
            </a:r>
            <a:r>
              <a:rPr b="0" lang="en-GB" sz="1200" spc="-1" strike="noStrike">
                <a:solidFill>
                  <a:srgbClr val="000000"/>
                </a:solidFill>
                <a:latin typeface="+mn-lt"/>
                <a:ea typeface="+mn-ea"/>
              </a:rPr>
              <a:t>create recipes and categories, as well as add and remove recipes from each category. This is my initial Entity relationship diagram.  My Initial idea involved multiple related tables of data so I decided to scale it down to just the necessary components of a recipe. The recipe method, title, and ingredients. </a:t>
            </a:r>
            <a:endParaRPr b="0" lang="en-GB" sz="1200" spc="-1" strike="noStrike">
              <a:latin typeface="Arial"/>
            </a:endParaRPr>
          </a:p>
          <a:p>
            <a:pPr>
              <a:lnSpc>
                <a:spcPct val="100000"/>
              </a:lnSpc>
            </a:pPr>
            <a:endParaRPr b="0" lang="en-GB" sz="1200" spc="-1" strike="noStrike">
              <a:latin typeface="Arial"/>
            </a:endParaRPr>
          </a:p>
        </p:txBody>
      </p:sp>
      <p:sp>
        <p:nvSpPr>
          <p:cNvPr id="204" name="TextShape 3"/>
          <p:cNvSpPr txBox="1"/>
          <p:nvPr/>
        </p:nvSpPr>
        <p:spPr>
          <a:xfrm>
            <a:off x="6905520" y="6513480"/>
            <a:ext cx="5283000" cy="344160"/>
          </a:xfrm>
          <a:prstGeom prst="rect">
            <a:avLst/>
          </a:prstGeom>
          <a:noFill/>
          <a:ln>
            <a:noFill/>
          </a:ln>
        </p:spPr>
        <p:txBody>
          <a:bodyPr anchor="b"/>
          <a:p>
            <a:pPr algn="r">
              <a:lnSpc>
                <a:spcPct val="100000"/>
              </a:lnSpc>
            </a:pPr>
            <a:fld id="{36438BFF-B459-42B7-95EB-D63118C20F5D}" type="slidenum">
              <a:rPr b="0" lang="en-GB" sz="1200" spc="-1" strike="noStrike">
                <a:latin typeface="Times New Roman"/>
              </a:rPr>
              <a:t>1</a:t>
            </a:fld>
            <a:endParaRPr b="0" lang="en-GB"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4038480" y="857160"/>
            <a:ext cx="4114440" cy="2314080"/>
          </a:xfrm>
          <a:prstGeom prst="rect">
            <a:avLst/>
          </a:prstGeom>
        </p:spPr>
      </p:sp>
      <p:sp>
        <p:nvSpPr>
          <p:cNvPr id="206" name="PlaceHolder 2"/>
          <p:cNvSpPr>
            <a:spLocks noGrp="1"/>
          </p:cNvSpPr>
          <p:nvPr>
            <p:ph type="body"/>
          </p:nvPr>
        </p:nvSpPr>
        <p:spPr>
          <a:xfrm>
            <a:off x="1219320" y="3300480"/>
            <a:ext cx="9753120" cy="2700000"/>
          </a:xfrm>
          <a:prstGeom prst="rect">
            <a:avLst/>
          </a:prstGeom>
        </p:spPr>
        <p:txBody>
          <a:bodyPr/>
          <a:p>
            <a:pPr>
              <a:lnSpc>
                <a:spcPct val="100000"/>
              </a:lnSpc>
            </a:pPr>
            <a:r>
              <a:rPr b="0" lang="en-GB" sz="2000" spc="-1" strike="noStrike">
                <a:latin typeface="Arial"/>
              </a:rPr>
              <a:t>Plan of attack is to start with one to many relationships between recipes and ingredients.  In the end I managed to build this initial phase. When we started desining these wireframes we had only just begun learning java so didn’t have any idea of how it might all come together.</a:t>
            </a:r>
            <a:endParaRPr b="0" lang="en-GB" sz="2000" spc="-1" strike="noStrike">
              <a:latin typeface="Arial"/>
            </a:endParaRPr>
          </a:p>
        </p:txBody>
      </p:sp>
      <p:sp>
        <p:nvSpPr>
          <p:cNvPr id="207" name="TextShape 3"/>
          <p:cNvSpPr txBox="1"/>
          <p:nvPr/>
        </p:nvSpPr>
        <p:spPr>
          <a:xfrm>
            <a:off x="6905520" y="6513480"/>
            <a:ext cx="5283000" cy="344160"/>
          </a:xfrm>
          <a:prstGeom prst="rect">
            <a:avLst/>
          </a:prstGeom>
          <a:noFill/>
          <a:ln>
            <a:noFill/>
          </a:ln>
        </p:spPr>
        <p:txBody>
          <a:bodyPr anchor="b"/>
          <a:p>
            <a:pPr algn="r">
              <a:lnSpc>
                <a:spcPct val="100000"/>
              </a:lnSpc>
            </a:pPr>
            <a:fld id="{85E16FDE-FACB-40D1-A8FF-4B8D5FE0B30B}" type="slidenum">
              <a:rPr b="0" lang="en-GB" sz="1200" spc="-1" strike="noStrike">
                <a:latin typeface="Times New Roman"/>
              </a:rPr>
              <a:t>1</a:t>
            </a:fld>
            <a:endParaRPr b="0" lang="en-GB"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4038480" y="857160"/>
            <a:ext cx="4114440" cy="2314080"/>
          </a:xfrm>
          <a:prstGeom prst="rect">
            <a:avLst/>
          </a:prstGeom>
        </p:spPr>
      </p:sp>
      <p:sp>
        <p:nvSpPr>
          <p:cNvPr id="209" name="PlaceHolder 2"/>
          <p:cNvSpPr>
            <a:spLocks noGrp="1"/>
          </p:cNvSpPr>
          <p:nvPr>
            <p:ph type="body"/>
          </p:nvPr>
        </p:nvSpPr>
        <p:spPr>
          <a:xfrm>
            <a:off x="1219320" y="3300480"/>
            <a:ext cx="9753120" cy="2700000"/>
          </a:xfrm>
          <a:prstGeom prst="rect">
            <a:avLst/>
          </a:prstGeom>
        </p:spPr>
        <p:txBody>
          <a:bodyPr/>
          <a:p>
            <a:pPr>
              <a:lnSpc>
                <a:spcPct val="100000"/>
              </a:lnSpc>
            </a:pPr>
            <a:r>
              <a:rPr b="0" lang="en-GB" sz="2000" spc="-1" strike="noStrike">
                <a:latin typeface="Arial"/>
              </a:rPr>
              <a:t>To start off the Agile process we were introduced to the software dev life cycle and project management systems.  were introduced to Trello – a project management system used throughout the project to keep track of and plan out our work. We created user stories for each feature we wanted to create for instance; as a user I want to be able to add a recipe in order to view my recipes. We also created accepetance criteria for each story that would shape the users experience. We used this to keep a track of our work throughout the project and move it through each stage  of the software dev process to hold us accountable. </a:t>
            </a:r>
            <a:endParaRPr b="0" lang="en-GB" sz="2000" spc="-1" strike="noStrike">
              <a:latin typeface="Arial"/>
            </a:endParaRPr>
          </a:p>
        </p:txBody>
      </p:sp>
      <p:sp>
        <p:nvSpPr>
          <p:cNvPr id="210" name="TextShape 3"/>
          <p:cNvSpPr txBox="1"/>
          <p:nvPr/>
        </p:nvSpPr>
        <p:spPr>
          <a:xfrm>
            <a:off x="6905520" y="6513480"/>
            <a:ext cx="5283000" cy="344160"/>
          </a:xfrm>
          <a:prstGeom prst="rect">
            <a:avLst/>
          </a:prstGeom>
          <a:noFill/>
          <a:ln>
            <a:noFill/>
          </a:ln>
        </p:spPr>
        <p:txBody>
          <a:bodyPr anchor="b"/>
          <a:p>
            <a:pPr algn="r">
              <a:lnSpc>
                <a:spcPct val="100000"/>
              </a:lnSpc>
            </a:pPr>
            <a:fld id="{189B9BDA-15D9-416D-A752-F50ECF8784FB}" type="slidenum">
              <a:rPr b="0" lang="en-GB" sz="1200" spc="-1" strike="noStrike">
                <a:latin typeface="Times New Roman"/>
              </a:rPr>
              <a:t>1</a:t>
            </a:fld>
            <a:endParaRPr b="0" lang="en-GB"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4038480" y="857160"/>
            <a:ext cx="4114440" cy="2314080"/>
          </a:xfrm>
          <a:prstGeom prst="rect">
            <a:avLst/>
          </a:prstGeom>
        </p:spPr>
      </p:sp>
      <p:sp>
        <p:nvSpPr>
          <p:cNvPr id="212" name="PlaceHolder 2"/>
          <p:cNvSpPr>
            <a:spLocks noGrp="1"/>
          </p:cNvSpPr>
          <p:nvPr>
            <p:ph type="body"/>
          </p:nvPr>
        </p:nvSpPr>
        <p:spPr>
          <a:xfrm>
            <a:off x="1219320" y="3300480"/>
            <a:ext cx="9753120" cy="2700000"/>
          </a:xfrm>
          <a:prstGeom prst="rect">
            <a:avLst/>
          </a:prstGeom>
        </p:spPr>
        <p:txBody>
          <a:bodyPr/>
          <a:p>
            <a:pPr>
              <a:lnSpc>
                <a:spcPct val="100000"/>
              </a:lnSpc>
            </a:pPr>
            <a:r>
              <a:rPr b="0" lang="en-GB" sz="2000" spc="-1" strike="noStrike">
                <a:latin typeface="Arial"/>
              </a:rPr>
              <a:t>User will make a request (we have been mocking this via postman but will use Axios. User makes a request via http protocol which calls the controller, which calls the service layer, which calls repo which gets data from database and converts data into java objects , applies the business logic in the service layer and then java objects are turned into JSON at the front end. </a:t>
            </a:r>
            <a:endParaRPr b="0" lang="en-GB" sz="2000" spc="-1" strike="noStrike">
              <a:latin typeface="Arial"/>
            </a:endParaRPr>
          </a:p>
          <a:p>
            <a:pPr>
              <a:lnSpc>
                <a:spcPct val="100000"/>
              </a:lnSpc>
            </a:pPr>
            <a:r>
              <a:rPr b="0" lang="en-GB" sz="2000" spc="-1" strike="noStrike">
                <a:latin typeface="Arial"/>
              </a:rPr>
              <a:t>I really enjoyed this part of our leaning journey as it was cool to see all of the components of our project coming together </a:t>
            </a:r>
            <a:endParaRPr b="0" lang="en-GB" sz="2000" spc="-1" strike="noStrike">
              <a:latin typeface="Arial"/>
            </a:endParaRPr>
          </a:p>
          <a:p>
            <a:pPr>
              <a:lnSpc>
                <a:spcPct val="100000"/>
              </a:lnSpc>
            </a:pPr>
            <a:endParaRPr b="0" lang="en-GB" sz="2000" spc="-1" strike="noStrike">
              <a:latin typeface="Arial"/>
            </a:endParaRPr>
          </a:p>
        </p:txBody>
      </p:sp>
      <p:sp>
        <p:nvSpPr>
          <p:cNvPr id="213" name="TextShape 3"/>
          <p:cNvSpPr txBox="1"/>
          <p:nvPr/>
        </p:nvSpPr>
        <p:spPr>
          <a:xfrm>
            <a:off x="6905520" y="6513480"/>
            <a:ext cx="5283000" cy="344160"/>
          </a:xfrm>
          <a:prstGeom prst="rect">
            <a:avLst/>
          </a:prstGeom>
          <a:noFill/>
          <a:ln>
            <a:noFill/>
          </a:ln>
        </p:spPr>
        <p:txBody>
          <a:bodyPr anchor="b"/>
          <a:p>
            <a:pPr algn="r">
              <a:lnSpc>
                <a:spcPct val="100000"/>
              </a:lnSpc>
            </a:pPr>
            <a:fld id="{F5772FD6-0B8B-4B3C-B966-CCCFB906CE97}" type="slidenum">
              <a:rPr b="0" lang="en-GB" sz="1200" spc="-1" strike="noStrike">
                <a:latin typeface="Times New Roman"/>
              </a:rPr>
              <a:t>1</a:t>
            </a:fld>
            <a:endParaRPr b="0" lang="en-GB"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4038480" y="857160"/>
            <a:ext cx="4114440" cy="2314080"/>
          </a:xfrm>
          <a:prstGeom prst="rect">
            <a:avLst/>
          </a:prstGeom>
        </p:spPr>
      </p:sp>
      <p:sp>
        <p:nvSpPr>
          <p:cNvPr id="215" name="PlaceHolder 2"/>
          <p:cNvSpPr>
            <a:spLocks noGrp="1"/>
          </p:cNvSpPr>
          <p:nvPr>
            <p:ph type="body"/>
          </p:nvPr>
        </p:nvSpPr>
        <p:spPr>
          <a:xfrm>
            <a:off x="1219320" y="3300480"/>
            <a:ext cx="9753120" cy="2700000"/>
          </a:xfrm>
          <a:prstGeom prst="rect">
            <a:avLst/>
          </a:prstGeom>
        </p:spPr>
        <p:txBody>
          <a:bodyPr/>
          <a:p>
            <a:pPr marL="216000" indent="-216000">
              <a:lnSpc>
                <a:spcPct val="100000"/>
              </a:lnSpc>
            </a:pPr>
            <a:r>
              <a:rPr b="0" lang="en-GB" sz="2000" spc="-1" strike="noStrike">
                <a:latin typeface="Arial"/>
              </a:rPr>
              <a:t>tbrief asked for 80 test coverage which I achieved.</a:t>
            </a:r>
            <a:endParaRPr b="0" lang="en-GB" sz="2000" spc="-1" strike="noStrike">
              <a:latin typeface="Arial"/>
            </a:endParaRPr>
          </a:p>
          <a:p>
            <a:pPr marL="216000" indent="-216000">
              <a:lnSpc>
                <a:spcPct val="100000"/>
              </a:lnSpc>
            </a:pPr>
            <a:r>
              <a:rPr b="0" lang="en-GB" sz="2000" spc="-1" strike="noStrike">
                <a:latin typeface="Arial"/>
              </a:rPr>
              <a:t>The surefire report looks at all the tests written and gives feedback based on this </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r>
              <a:rPr b="0" lang="en-GB" sz="2000" spc="-1" strike="noStrike">
                <a:latin typeface="Arial"/>
              </a:rPr>
              <a:t>I would have liked to get some selenium tests done to cover the front end; however I was having some issues over the weekend configuring it on my laptop.</a:t>
            </a:r>
            <a:endParaRPr b="0" lang="en-GB" sz="2000" spc="-1" strike="noStrike">
              <a:latin typeface="Arial"/>
            </a:endParaRPr>
          </a:p>
          <a:p>
            <a:pPr marL="216000" indent="-216000">
              <a:lnSpc>
                <a:spcPct val="100000"/>
              </a:lnSpc>
            </a:pPr>
            <a:endParaRPr b="0" lang="en-GB" sz="2000" spc="-1" strike="noStrike">
              <a:latin typeface="Arial"/>
            </a:endParaRPr>
          </a:p>
        </p:txBody>
      </p:sp>
      <p:sp>
        <p:nvSpPr>
          <p:cNvPr id="216" name="TextShape 3"/>
          <p:cNvSpPr txBox="1"/>
          <p:nvPr/>
        </p:nvSpPr>
        <p:spPr>
          <a:xfrm>
            <a:off x="6905520" y="6513480"/>
            <a:ext cx="5283000" cy="344160"/>
          </a:xfrm>
          <a:prstGeom prst="rect">
            <a:avLst/>
          </a:prstGeom>
          <a:noFill/>
          <a:ln>
            <a:noFill/>
          </a:ln>
        </p:spPr>
        <p:txBody>
          <a:bodyPr anchor="b"/>
          <a:p>
            <a:pPr algn="r">
              <a:lnSpc>
                <a:spcPct val="100000"/>
              </a:lnSpc>
            </a:pPr>
            <a:fld id="{7FE91559-0988-4B1A-8DE2-7AE440906D88}" type="slidenum">
              <a:rPr b="0" lang="en-GB" sz="1200" spc="-1" strike="noStrike">
                <a:latin typeface="Times New Roman"/>
              </a:rPr>
              <a:t>1</a:t>
            </a:fld>
            <a:endParaRPr b="0" lang="en-GB"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4038480" y="857160"/>
            <a:ext cx="4114440" cy="2314080"/>
          </a:xfrm>
          <a:prstGeom prst="rect">
            <a:avLst/>
          </a:prstGeom>
        </p:spPr>
      </p:sp>
      <p:sp>
        <p:nvSpPr>
          <p:cNvPr id="218" name="PlaceHolder 2"/>
          <p:cNvSpPr>
            <a:spLocks noGrp="1"/>
          </p:cNvSpPr>
          <p:nvPr>
            <p:ph type="body"/>
          </p:nvPr>
        </p:nvSpPr>
        <p:spPr>
          <a:xfrm>
            <a:off x="1219320" y="3300480"/>
            <a:ext cx="9753120" cy="2700000"/>
          </a:xfrm>
          <a:prstGeom prst="rect">
            <a:avLst/>
          </a:prstGeom>
        </p:spPr>
        <p:txBody>
          <a:bodyPr/>
          <a:p>
            <a:pPr marL="216000" indent="-216000">
              <a:lnSpc>
                <a:spcPct val="100000"/>
              </a:lnSpc>
            </a:pPr>
            <a:r>
              <a:rPr b="0" lang="en-GB" sz="2000" spc="-1" strike="noStrike">
                <a:latin typeface="Arial"/>
              </a:rPr>
              <a:t>Security - @origin annotation</a:t>
            </a:r>
            <a:endParaRPr b="0" lang="en-GB" sz="2000" spc="-1" strike="noStrike">
              <a:latin typeface="Arial"/>
            </a:endParaRPr>
          </a:p>
          <a:p>
            <a:pPr marL="216000" indent="-216000">
              <a:lnSpc>
                <a:spcPct val="100000"/>
              </a:lnSpc>
            </a:pPr>
            <a:r>
              <a:rPr b="0" lang="en-GB" sz="2000" spc="-1" strike="noStrike">
                <a:latin typeface="Arial"/>
              </a:rPr>
              <a:t>The two errors were due to missing hashcodes</a:t>
            </a:r>
            <a:endParaRPr b="0" lang="en-GB" sz="2000" spc="-1" strike="noStrike">
              <a:latin typeface="Arial"/>
            </a:endParaRPr>
          </a:p>
          <a:p>
            <a:pPr marL="216000" indent="-216000">
              <a:lnSpc>
                <a:spcPct val="100000"/>
              </a:lnSpc>
            </a:pPr>
            <a:r>
              <a:rPr b="0" lang="en-GB" sz="2000" spc="-1" strike="noStrike">
                <a:latin typeface="Arial"/>
              </a:rPr>
              <a:t>An the vulnerabilities were down to using entity dao’s(data access objects) in the controller layer- these really shouldn’t be used about service layer. </a:t>
            </a:r>
            <a:endParaRPr b="0" lang="en-GB" sz="2000" spc="-1" strike="noStrike">
              <a:latin typeface="Arial"/>
            </a:endParaRPr>
          </a:p>
          <a:p>
            <a:pPr marL="216000" indent="-216000">
              <a:lnSpc>
                <a:spcPct val="100000"/>
              </a:lnSpc>
            </a:pPr>
            <a:endParaRPr b="0" lang="en-GB" sz="2000" spc="-1" strike="noStrike">
              <a:latin typeface="Arial"/>
            </a:endParaRPr>
          </a:p>
        </p:txBody>
      </p:sp>
      <p:sp>
        <p:nvSpPr>
          <p:cNvPr id="219" name="TextShape 3"/>
          <p:cNvSpPr txBox="1"/>
          <p:nvPr/>
        </p:nvSpPr>
        <p:spPr>
          <a:xfrm>
            <a:off x="6905520" y="6513480"/>
            <a:ext cx="5283000" cy="344160"/>
          </a:xfrm>
          <a:prstGeom prst="rect">
            <a:avLst/>
          </a:prstGeom>
          <a:noFill/>
          <a:ln>
            <a:noFill/>
          </a:ln>
        </p:spPr>
        <p:txBody>
          <a:bodyPr anchor="b"/>
          <a:p>
            <a:pPr algn="r">
              <a:lnSpc>
                <a:spcPct val="100000"/>
              </a:lnSpc>
            </a:pPr>
            <a:fld id="{5147D4C4-8BD5-4CD1-A0EF-9610AC49C726}" type="slidenum">
              <a:rPr b="0" lang="en-GB" sz="1200" spc="-1" strike="noStrike">
                <a:latin typeface="Times New Roman"/>
              </a:rPr>
              <a:t>1</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3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9981000" y="6246720"/>
            <a:ext cx="1294560" cy="306000"/>
          </a:xfrm>
          <a:prstGeom prst="rect">
            <a:avLst/>
          </a:prstGeom>
          <a:blipFill rotWithShape="0">
            <a:blip r:embed="rId2"/>
            <a:stretch>
              <a:fillRect/>
            </a:stretch>
          </a:blipFill>
          <a:ln>
            <a:noFill/>
          </a:ln>
        </p:spPr>
        <p:style>
          <a:lnRef idx="0"/>
          <a:fillRef idx="0"/>
          <a:effectRef idx="0"/>
          <a:fontRef idx="minor"/>
        </p:style>
      </p:sp>
      <p:sp>
        <p:nvSpPr>
          <p:cNvPr id="1" name="CustomShape 2"/>
          <p:cNvSpPr/>
          <p:nvPr/>
        </p:nvSpPr>
        <p:spPr>
          <a:xfrm>
            <a:off x="9997200" y="6493680"/>
            <a:ext cx="10440" cy="57960"/>
          </a:xfrm>
          <a:custGeom>
            <a:avLst/>
            <a:gdLst/>
            <a:ahLst/>
            <a:rect l="l" t="t" r="r" b="b"/>
            <a:pathLst>
              <a:path w="10795" h="58420">
                <a:moveTo>
                  <a:pt x="0" y="0"/>
                </a:moveTo>
                <a:lnTo>
                  <a:pt x="10312" y="0"/>
                </a:lnTo>
                <a:lnTo>
                  <a:pt x="10312" y="57988"/>
                </a:lnTo>
                <a:lnTo>
                  <a:pt x="0" y="57988"/>
                </a:lnTo>
                <a:lnTo>
                  <a:pt x="0" y="0"/>
                </a:lnTo>
                <a:close/>
              </a:path>
            </a:pathLst>
          </a:custGeom>
          <a:solidFill>
            <a:srgbClr val="000000"/>
          </a:solidFill>
          <a:ln>
            <a:noFill/>
          </a:ln>
        </p:spPr>
        <p:style>
          <a:lnRef idx="0"/>
          <a:fillRef idx="0"/>
          <a:effectRef idx="0"/>
          <a:fontRef idx="minor"/>
        </p:style>
      </p:sp>
      <p:sp>
        <p:nvSpPr>
          <p:cNvPr id="2" name="CustomShape 3"/>
          <p:cNvSpPr/>
          <p:nvPr/>
        </p:nvSpPr>
        <p:spPr>
          <a:xfrm>
            <a:off x="914040" y="455760"/>
            <a:ext cx="164880" cy="348840"/>
          </a:xfrm>
          <a:custGeom>
            <a:avLst/>
            <a:gdLst/>
            <a:ahLst/>
            <a:rect l="l" t="t" r="r" b="b"/>
            <a:pathLst>
              <a:path w="165100" h="349250">
                <a:moveTo>
                  <a:pt x="0" y="0"/>
                </a:moveTo>
                <a:lnTo>
                  <a:pt x="164744" y="0"/>
                </a:lnTo>
                <a:lnTo>
                  <a:pt x="164744" y="349173"/>
                </a:lnTo>
                <a:lnTo>
                  <a:pt x="0" y="349173"/>
                </a:lnTo>
                <a:lnTo>
                  <a:pt x="0" y="0"/>
                </a:lnTo>
                <a:close/>
              </a:path>
            </a:pathLst>
          </a:custGeom>
          <a:solidFill>
            <a:srgbClr val="fc4c02"/>
          </a:solidFill>
          <a:ln>
            <a:noFill/>
          </a:ln>
        </p:spPr>
        <p:style>
          <a:lnRef idx="0"/>
          <a:fillRef idx="0"/>
          <a:effectRef idx="0"/>
          <a:fontRef idx="minor"/>
        </p:style>
      </p:sp>
      <p:sp>
        <p:nvSpPr>
          <p:cNvPr id="3" name="PlaceHolder 4"/>
          <p:cNvSpPr>
            <a:spLocks noGrp="1"/>
          </p:cNvSpPr>
          <p:nvPr>
            <p:ph type="title"/>
          </p:nvPr>
        </p:nvSpPr>
        <p:spPr>
          <a:xfrm>
            <a:off x="1224360" y="2723040"/>
            <a:ext cx="9742680" cy="665280"/>
          </a:xfrm>
          <a:prstGeom prst="rect">
            <a:avLst/>
          </a:prstGeom>
        </p:spPr>
        <p:txBody>
          <a:bodyPr lIns="0" rIns="0" tIns="0" bIns="0"/>
          <a:p>
            <a:r>
              <a:rPr b="0" lang="en-US" sz="4200" spc="-1" strike="noStrike">
                <a:solidFill>
                  <a:srgbClr val="000000"/>
                </a:solidFill>
                <a:latin typeface="Calibri"/>
              </a:rPr>
              <a:t>Click to </a:t>
            </a:r>
            <a:r>
              <a:rPr b="0" lang="en-US" sz="4200" spc="-1" strike="noStrike">
                <a:solidFill>
                  <a:srgbClr val="000000"/>
                </a:solidFill>
                <a:latin typeface="Calibri"/>
              </a:rPr>
              <a:t>edit the </a:t>
            </a:r>
            <a:r>
              <a:rPr b="0" lang="en-US" sz="4200" spc="-1" strike="noStrike">
                <a:solidFill>
                  <a:srgbClr val="000000"/>
                </a:solidFill>
                <a:latin typeface="Calibri"/>
              </a:rPr>
              <a:t>title text </a:t>
            </a:r>
            <a:r>
              <a:rPr b="0" lang="en-US" sz="4200" spc="-1" strike="noStrike">
                <a:solidFill>
                  <a:srgbClr val="000000"/>
                </a:solidFill>
                <a:latin typeface="Calibri"/>
              </a:rPr>
              <a:t>format</a:t>
            </a:r>
            <a:endParaRPr b="0" lang="en-US" sz="4200" spc="-1" strike="noStrike">
              <a:solidFill>
                <a:srgbClr val="000000"/>
              </a:solidFill>
              <a:latin typeface="Calibri"/>
            </a:endParaRPr>
          </a:p>
        </p:txBody>
      </p:sp>
      <p:sp>
        <p:nvSpPr>
          <p:cNvPr id="4" name="PlaceHolder 5"/>
          <p:cNvSpPr>
            <a:spLocks noGrp="1"/>
          </p:cNvSpPr>
          <p:nvPr>
            <p:ph type="body"/>
          </p:nvPr>
        </p:nvSpPr>
        <p:spPr>
          <a:xfrm>
            <a:off x="1183320" y="1651680"/>
            <a:ext cx="9825120" cy="324828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Calibri"/>
              </a:rPr>
              <a:t>Second Outline Level</a:t>
            </a:r>
            <a:endParaRPr b="0" lang="en-US" sz="2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Calibri"/>
              </a:rPr>
              <a:t>Third Outline Level</a:t>
            </a:r>
            <a:endParaRPr b="0" lang="en-US" sz="2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Calibri"/>
              </a:rPr>
              <a:t>Fourth Outline Level</a:t>
            </a:r>
            <a:endParaRPr b="0" lang="en-US" sz="2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Calibri"/>
              </a:rPr>
              <a:t>Fifth Outline Level</a:t>
            </a:r>
            <a:endParaRPr b="0" lang="en-US" sz="28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Calibri"/>
              </a:rPr>
              <a:t>Sixth Outline Level</a:t>
            </a:r>
            <a:endParaRPr b="0" lang="en-US" sz="28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Calibri"/>
              </a:rPr>
              <a:t>Seventh Outline Level</a:t>
            </a:r>
            <a:endParaRPr b="0" lang="en-US" sz="2800" spc="-1" strike="noStrike">
              <a:solidFill>
                <a:srgbClr val="000000"/>
              </a:solidFill>
              <a:latin typeface="Calibri"/>
            </a:endParaRPr>
          </a:p>
        </p:txBody>
      </p:sp>
      <p:sp>
        <p:nvSpPr>
          <p:cNvPr id="5" name="PlaceHolder 6"/>
          <p:cNvSpPr>
            <a:spLocks noGrp="1"/>
          </p:cNvSpPr>
          <p:nvPr>
            <p:ph type="ftr"/>
          </p:nvPr>
        </p:nvSpPr>
        <p:spPr>
          <a:xfrm>
            <a:off x="4145400" y="6378120"/>
            <a:ext cx="3900960" cy="342720"/>
          </a:xfrm>
          <a:prstGeom prst="rect">
            <a:avLst/>
          </a:prstGeom>
        </p:spPr>
        <p:txBody>
          <a:bodyPr lIns="0" rIns="0" tIns="0" bIns="0"/>
          <a:p>
            <a:endParaRPr b="0" lang="en-GB" sz="2400" spc="-1" strike="noStrike">
              <a:latin typeface="Times New Roman"/>
            </a:endParaRPr>
          </a:p>
        </p:txBody>
      </p:sp>
      <p:sp>
        <p:nvSpPr>
          <p:cNvPr id="6" name="PlaceHolder 7"/>
          <p:cNvSpPr>
            <a:spLocks noGrp="1"/>
          </p:cNvSpPr>
          <p:nvPr>
            <p:ph type="dt"/>
          </p:nvPr>
        </p:nvSpPr>
        <p:spPr>
          <a:xfrm>
            <a:off x="609480" y="6378120"/>
            <a:ext cx="2803680" cy="342720"/>
          </a:xfrm>
          <a:prstGeom prst="rect">
            <a:avLst/>
          </a:prstGeom>
        </p:spPr>
        <p:txBody>
          <a:bodyPr lIns="0" rIns="0" tIns="0" bIns="0"/>
          <a:p>
            <a:pPr>
              <a:lnSpc>
                <a:spcPct val="100000"/>
              </a:lnSpc>
            </a:pPr>
            <a:fld id="{BF387331-20B4-4C5B-8E29-D3FFC968E4B2}" type="datetime">
              <a:rPr b="0" lang="en-GB" sz="1800" spc="-1" strike="noStrike">
                <a:solidFill>
                  <a:srgbClr val="b2b2b2"/>
                </a:solidFill>
                <a:latin typeface="Calibri"/>
              </a:rPr>
              <a:t>20/01/20</a:t>
            </a:fld>
            <a:endParaRPr b="0" lang="en-GB" sz="1800" spc="-1" strike="noStrike">
              <a:latin typeface="Times New Roman"/>
            </a:endParaRPr>
          </a:p>
        </p:txBody>
      </p:sp>
      <p:sp>
        <p:nvSpPr>
          <p:cNvPr id="7" name="PlaceHolder 8"/>
          <p:cNvSpPr>
            <a:spLocks noGrp="1"/>
          </p:cNvSpPr>
          <p:nvPr>
            <p:ph type="sldNum"/>
          </p:nvPr>
        </p:nvSpPr>
        <p:spPr>
          <a:xfrm>
            <a:off x="697320" y="6351120"/>
            <a:ext cx="2647080" cy="392760"/>
          </a:xfrm>
          <a:prstGeom prst="rect">
            <a:avLst/>
          </a:prstGeom>
        </p:spPr>
        <p:txBody>
          <a:bodyPr lIns="0" rIns="0" tIns="0" bIns="0"/>
          <a:p>
            <a:pPr marL="254520" indent="-229680">
              <a:lnSpc>
                <a:spcPct val="100000"/>
              </a:lnSpc>
              <a:spcBef>
                <a:spcPts val="105"/>
              </a:spcBef>
            </a:pPr>
            <a:fld id="{C0EB164E-E2A5-46BA-9169-218A17EEB4CE}" type="slidenum">
              <a:rPr b="0" lang="en-GB" sz="1200" spc="-1" strike="noStrike" baseline="-6000">
                <a:solidFill>
                  <a:srgbClr val="99a0a2"/>
                </a:solidFill>
                <a:latin typeface="Tahoma"/>
              </a:rPr>
              <a:t>&lt;number&gt;</a:t>
            </a:fld>
            <a:r>
              <a:rPr b="0" lang="en-GB" sz="1200" spc="-1" strike="noStrike" baseline="-6000">
                <a:solidFill>
                  <a:srgbClr val="99a0a2"/>
                </a:solidFill>
                <a:latin typeface="Tahoma"/>
              </a:rPr>
              <a:t> </a:t>
            </a:r>
            <a:r>
              <a:rPr b="0" lang="en-GB" sz="800" spc="-1" strike="noStrike">
                <a:solidFill>
                  <a:srgbClr val="99a0a2"/>
                </a:solidFill>
                <a:latin typeface="Tahoma"/>
              </a:rPr>
              <a:t>| </a:t>
            </a:r>
            <a:r>
              <a:rPr b="0" lang="en-GB" sz="800" spc="-4" strike="noStrike">
                <a:solidFill>
                  <a:srgbClr val="99a0a2"/>
                </a:solidFill>
                <a:latin typeface="Tahoma"/>
              </a:rPr>
              <a:t>Copyright </a:t>
            </a:r>
            <a:r>
              <a:rPr b="0" lang="en-GB" sz="800" spc="-1" strike="noStrike">
                <a:solidFill>
                  <a:srgbClr val="99a0a2"/>
                </a:solidFill>
                <a:latin typeface="Tahoma"/>
              </a:rPr>
              <a:t>© </a:t>
            </a:r>
            <a:r>
              <a:rPr b="0" lang="en-GB" sz="800" spc="4" strike="noStrike">
                <a:solidFill>
                  <a:srgbClr val="99a0a2"/>
                </a:solidFill>
                <a:latin typeface="Tahoma"/>
              </a:rPr>
              <a:t>2017 </a:t>
            </a:r>
            <a:r>
              <a:rPr b="0" lang="en-GB" sz="800" spc="-4" strike="noStrike">
                <a:solidFill>
                  <a:srgbClr val="99a0a2"/>
                </a:solidFill>
                <a:latin typeface="Tahoma"/>
              </a:rPr>
              <a:t>BAE Systems. All </a:t>
            </a:r>
            <a:r>
              <a:rPr b="0" lang="en-GB" sz="800" spc="-4" strike="noStrike">
                <a:solidFill>
                  <a:srgbClr val="99a0a2"/>
                </a:solidFill>
                <a:latin typeface="Tahoma"/>
              </a:rPr>
              <a:t>Rights Reserved.  BAE </a:t>
            </a:r>
            <a:r>
              <a:rPr b="0" lang="en-GB" sz="800" spc="-1" strike="noStrike">
                <a:solidFill>
                  <a:srgbClr val="99a0a2"/>
                </a:solidFill>
                <a:latin typeface="Tahoma"/>
              </a:rPr>
              <a:t>SYSTEMS </a:t>
            </a:r>
            <a:r>
              <a:rPr b="0" lang="en-GB" sz="800" spc="-4" strike="noStrike">
                <a:solidFill>
                  <a:srgbClr val="99a0a2"/>
                </a:solidFill>
                <a:latin typeface="Tahoma"/>
              </a:rPr>
              <a:t>is </a:t>
            </a:r>
            <a:r>
              <a:rPr b="0" lang="en-GB" sz="800" spc="-1" strike="noStrike">
                <a:solidFill>
                  <a:srgbClr val="99a0a2"/>
                </a:solidFill>
                <a:latin typeface="Tahoma"/>
              </a:rPr>
              <a:t>a </a:t>
            </a:r>
            <a:r>
              <a:rPr b="0" lang="en-GB" sz="800" spc="-4" strike="noStrike">
                <a:solidFill>
                  <a:srgbClr val="99a0a2"/>
                </a:solidFill>
                <a:latin typeface="Tahoma"/>
              </a:rPr>
              <a:t>trade </a:t>
            </a:r>
            <a:r>
              <a:rPr b="0" lang="en-GB" sz="800" spc="-4" strike="noStrike">
                <a:solidFill>
                  <a:srgbClr val="99a0a2"/>
                </a:solidFill>
                <a:latin typeface="Tahoma"/>
              </a:rPr>
              <a:t>mark of BAE Systems plc.  (See final slide for </a:t>
            </a:r>
            <a:r>
              <a:rPr b="0" lang="en-GB" sz="800" spc="-4" strike="noStrike">
                <a:solidFill>
                  <a:srgbClr val="99a0a2"/>
                </a:solidFill>
                <a:latin typeface="Tahoma"/>
              </a:rPr>
              <a:t>restrictions on</a:t>
            </a:r>
            <a:r>
              <a:rPr b="0" lang="en-GB" sz="800" spc="103" strike="noStrike">
                <a:solidFill>
                  <a:srgbClr val="99a0a2"/>
                </a:solidFill>
                <a:latin typeface="Tahoma"/>
              </a:rPr>
              <a:t> </a:t>
            </a:r>
            <a:r>
              <a:rPr b="0" lang="en-GB" sz="800" spc="-4" strike="noStrike">
                <a:solidFill>
                  <a:srgbClr val="99a0a2"/>
                </a:solidFill>
                <a:latin typeface="Tahoma"/>
              </a:rPr>
              <a:t>use.)</a:t>
            </a:r>
            <a:endParaRPr b="0" lang="en-GB"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hidden="1"/>
          <p:cNvSpPr/>
          <p:nvPr/>
        </p:nvSpPr>
        <p:spPr>
          <a:xfrm>
            <a:off x="9981000" y="6246720"/>
            <a:ext cx="1294560" cy="306000"/>
          </a:xfrm>
          <a:prstGeom prst="rect">
            <a:avLst/>
          </a:prstGeom>
          <a:blipFill rotWithShape="0">
            <a:blip r:embed="rId2"/>
            <a:stretch>
              <a:fillRect/>
            </a:stretch>
          </a:blipFill>
          <a:ln>
            <a:noFill/>
          </a:ln>
        </p:spPr>
        <p:style>
          <a:lnRef idx="0"/>
          <a:fillRef idx="0"/>
          <a:effectRef idx="0"/>
          <a:fontRef idx="minor"/>
        </p:style>
      </p:sp>
      <p:sp>
        <p:nvSpPr>
          <p:cNvPr id="45" name="CustomShape 2" hidden="1"/>
          <p:cNvSpPr/>
          <p:nvPr/>
        </p:nvSpPr>
        <p:spPr>
          <a:xfrm>
            <a:off x="9997200" y="6493680"/>
            <a:ext cx="10440" cy="57960"/>
          </a:xfrm>
          <a:custGeom>
            <a:avLst/>
            <a:gdLst/>
            <a:ahLst/>
            <a:rect l="l" t="t" r="r" b="b"/>
            <a:pathLst>
              <a:path w="10795" h="58420">
                <a:moveTo>
                  <a:pt x="0" y="0"/>
                </a:moveTo>
                <a:lnTo>
                  <a:pt x="10312" y="0"/>
                </a:lnTo>
                <a:lnTo>
                  <a:pt x="10312" y="57988"/>
                </a:lnTo>
                <a:lnTo>
                  <a:pt x="0" y="57988"/>
                </a:lnTo>
                <a:lnTo>
                  <a:pt x="0" y="0"/>
                </a:lnTo>
                <a:close/>
              </a:path>
            </a:pathLst>
          </a:custGeom>
          <a:solidFill>
            <a:srgbClr val="000000"/>
          </a:solidFill>
          <a:ln>
            <a:noFill/>
          </a:ln>
        </p:spPr>
        <p:style>
          <a:lnRef idx="0"/>
          <a:fillRef idx="0"/>
          <a:effectRef idx="0"/>
          <a:fontRef idx="minor"/>
        </p:style>
      </p:sp>
      <p:sp>
        <p:nvSpPr>
          <p:cNvPr id="46" name="CustomShape 3" hidden="1"/>
          <p:cNvSpPr/>
          <p:nvPr/>
        </p:nvSpPr>
        <p:spPr>
          <a:xfrm>
            <a:off x="914040" y="455760"/>
            <a:ext cx="164880" cy="348840"/>
          </a:xfrm>
          <a:custGeom>
            <a:avLst/>
            <a:gdLst/>
            <a:ahLst/>
            <a:rect l="l" t="t" r="r" b="b"/>
            <a:pathLst>
              <a:path w="165100" h="349250">
                <a:moveTo>
                  <a:pt x="0" y="0"/>
                </a:moveTo>
                <a:lnTo>
                  <a:pt x="164744" y="0"/>
                </a:lnTo>
                <a:lnTo>
                  <a:pt x="164744" y="349173"/>
                </a:lnTo>
                <a:lnTo>
                  <a:pt x="0" y="349173"/>
                </a:lnTo>
                <a:lnTo>
                  <a:pt x="0" y="0"/>
                </a:lnTo>
                <a:close/>
              </a:path>
            </a:pathLst>
          </a:custGeom>
          <a:solidFill>
            <a:srgbClr val="fc4c02"/>
          </a:solidFill>
          <a:ln>
            <a:noFill/>
          </a:ln>
        </p:spPr>
        <p:style>
          <a:lnRef idx="0"/>
          <a:fillRef idx="0"/>
          <a:effectRef idx="0"/>
          <a:fontRef idx="minor"/>
        </p:style>
      </p:sp>
      <p:sp>
        <p:nvSpPr>
          <p:cNvPr id="47" name="CustomShape 4"/>
          <p:cNvSpPr/>
          <p:nvPr/>
        </p:nvSpPr>
        <p:spPr>
          <a:xfrm>
            <a:off x="0" y="0"/>
            <a:ext cx="12191760" cy="5942520"/>
          </a:xfrm>
          <a:custGeom>
            <a:avLst/>
            <a:gdLst/>
            <a:ahLst/>
            <a:rect l="l" t="t" r="r" b="b"/>
            <a:pathLst>
              <a:path w="12192000" h="5942965">
                <a:moveTo>
                  <a:pt x="0" y="5942952"/>
                </a:moveTo>
                <a:lnTo>
                  <a:pt x="12192000" y="5942952"/>
                </a:lnTo>
                <a:lnTo>
                  <a:pt x="12192000" y="0"/>
                </a:lnTo>
                <a:lnTo>
                  <a:pt x="0" y="0"/>
                </a:lnTo>
                <a:lnTo>
                  <a:pt x="0" y="5942952"/>
                </a:lnTo>
                <a:close/>
              </a:path>
            </a:pathLst>
          </a:custGeom>
          <a:solidFill>
            <a:srgbClr val="3d4146"/>
          </a:solidFill>
          <a:ln>
            <a:noFill/>
          </a:ln>
        </p:spPr>
        <p:style>
          <a:lnRef idx="0"/>
          <a:fillRef idx="0"/>
          <a:effectRef idx="0"/>
          <a:fontRef idx="minor"/>
        </p:style>
      </p:sp>
      <p:sp>
        <p:nvSpPr>
          <p:cNvPr id="48" name="PlaceHolder 5"/>
          <p:cNvSpPr>
            <a:spLocks noGrp="1"/>
          </p:cNvSpPr>
          <p:nvPr>
            <p:ph type="ftr"/>
          </p:nvPr>
        </p:nvSpPr>
        <p:spPr>
          <a:xfrm>
            <a:off x="4145400" y="6378120"/>
            <a:ext cx="3900960" cy="342720"/>
          </a:xfrm>
          <a:prstGeom prst="rect">
            <a:avLst/>
          </a:prstGeom>
        </p:spPr>
        <p:txBody>
          <a:bodyPr lIns="0" rIns="0" tIns="0" bIns="0"/>
          <a:p>
            <a:endParaRPr b="0" lang="en-GB" sz="2400" spc="-1" strike="noStrike">
              <a:latin typeface="Times New Roman"/>
            </a:endParaRPr>
          </a:p>
        </p:txBody>
      </p:sp>
      <p:sp>
        <p:nvSpPr>
          <p:cNvPr id="49" name="PlaceHolder 6"/>
          <p:cNvSpPr>
            <a:spLocks noGrp="1"/>
          </p:cNvSpPr>
          <p:nvPr>
            <p:ph type="dt"/>
          </p:nvPr>
        </p:nvSpPr>
        <p:spPr>
          <a:xfrm>
            <a:off x="609480" y="6378120"/>
            <a:ext cx="2803680" cy="342720"/>
          </a:xfrm>
          <a:prstGeom prst="rect">
            <a:avLst/>
          </a:prstGeom>
        </p:spPr>
        <p:txBody>
          <a:bodyPr lIns="0" rIns="0" tIns="0" bIns="0"/>
          <a:p>
            <a:pPr>
              <a:lnSpc>
                <a:spcPct val="100000"/>
              </a:lnSpc>
            </a:pPr>
            <a:fld id="{B018B6E6-65B4-4A13-A00C-49A154CF1243}" type="datetime">
              <a:rPr b="0" lang="en-GB" sz="1800" spc="-1" strike="noStrike">
                <a:solidFill>
                  <a:srgbClr val="b2b2b2"/>
                </a:solidFill>
                <a:latin typeface="Calibri"/>
              </a:rPr>
              <a:t>20/01/20</a:t>
            </a:fld>
            <a:endParaRPr b="0" lang="en-GB" sz="1800" spc="-1" strike="noStrike">
              <a:latin typeface="Times New Roman"/>
            </a:endParaRPr>
          </a:p>
        </p:txBody>
      </p:sp>
      <p:sp>
        <p:nvSpPr>
          <p:cNvPr id="50" name="PlaceHolder 7"/>
          <p:cNvSpPr>
            <a:spLocks noGrp="1"/>
          </p:cNvSpPr>
          <p:nvPr>
            <p:ph type="sldNum"/>
          </p:nvPr>
        </p:nvSpPr>
        <p:spPr>
          <a:xfrm>
            <a:off x="697320" y="6351120"/>
            <a:ext cx="2647080" cy="392760"/>
          </a:xfrm>
          <a:prstGeom prst="rect">
            <a:avLst/>
          </a:prstGeom>
        </p:spPr>
        <p:txBody>
          <a:bodyPr lIns="0" rIns="0" tIns="0" bIns="0"/>
          <a:p>
            <a:pPr marL="254520" indent="-229680">
              <a:lnSpc>
                <a:spcPct val="100000"/>
              </a:lnSpc>
              <a:spcBef>
                <a:spcPts val="105"/>
              </a:spcBef>
            </a:pPr>
            <a:fld id="{D97BCA94-0689-4091-B133-535AD311B41E}" type="slidenum">
              <a:rPr b="0" lang="en-GB" sz="1200" spc="-1" strike="noStrike" baseline="-6000">
                <a:solidFill>
                  <a:srgbClr val="99a0a2"/>
                </a:solidFill>
                <a:latin typeface="Tahoma"/>
              </a:rPr>
              <a:t>1</a:t>
            </a:fld>
            <a:r>
              <a:rPr b="0" lang="en-GB" sz="1200" spc="-1" strike="noStrike" baseline="-6000">
                <a:solidFill>
                  <a:srgbClr val="99a0a2"/>
                </a:solidFill>
                <a:latin typeface="Tahoma"/>
              </a:rPr>
              <a:t> </a:t>
            </a:r>
            <a:r>
              <a:rPr b="0" lang="en-GB" sz="800" spc="-1" strike="noStrike">
                <a:solidFill>
                  <a:srgbClr val="99a0a2"/>
                </a:solidFill>
                <a:latin typeface="Tahoma"/>
              </a:rPr>
              <a:t>| </a:t>
            </a:r>
            <a:r>
              <a:rPr b="0" lang="en-GB" sz="800" spc="-4" strike="noStrike">
                <a:solidFill>
                  <a:srgbClr val="99a0a2"/>
                </a:solidFill>
                <a:latin typeface="Tahoma"/>
              </a:rPr>
              <a:t>Copyright </a:t>
            </a:r>
            <a:r>
              <a:rPr b="0" lang="en-GB" sz="800" spc="-1" strike="noStrike">
                <a:solidFill>
                  <a:srgbClr val="99a0a2"/>
                </a:solidFill>
                <a:latin typeface="Tahoma"/>
              </a:rPr>
              <a:t>© </a:t>
            </a:r>
            <a:r>
              <a:rPr b="0" lang="en-GB" sz="800" spc="4" strike="noStrike">
                <a:solidFill>
                  <a:srgbClr val="99a0a2"/>
                </a:solidFill>
                <a:latin typeface="Tahoma"/>
              </a:rPr>
              <a:t>2017 </a:t>
            </a:r>
            <a:r>
              <a:rPr b="0" lang="en-GB" sz="800" spc="-4" strike="noStrike">
                <a:solidFill>
                  <a:srgbClr val="99a0a2"/>
                </a:solidFill>
                <a:latin typeface="Tahoma"/>
              </a:rPr>
              <a:t>BAE Systems. All Rights Reserved.  BAE </a:t>
            </a:r>
            <a:r>
              <a:rPr b="0" lang="en-GB" sz="800" spc="-1" strike="noStrike">
                <a:solidFill>
                  <a:srgbClr val="99a0a2"/>
                </a:solidFill>
                <a:latin typeface="Tahoma"/>
              </a:rPr>
              <a:t>SYSTEMS </a:t>
            </a:r>
            <a:r>
              <a:rPr b="0" lang="en-GB" sz="800" spc="-4" strike="noStrike">
                <a:solidFill>
                  <a:srgbClr val="99a0a2"/>
                </a:solidFill>
                <a:latin typeface="Tahoma"/>
              </a:rPr>
              <a:t>is </a:t>
            </a:r>
            <a:r>
              <a:rPr b="0" lang="en-GB" sz="800" spc="-1" strike="noStrike">
                <a:solidFill>
                  <a:srgbClr val="99a0a2"/>
                </a:solidFill>
                <a:latin typeface="Tahoma"/>
              </a:rPr>
              <a:t>a </a:t>
            </a:r>
            <a:r>
              <a:rPr b="0" lang="en-GB" sz="800" spc="-4" strike="noStrike">
                <a:solidFill>
                  <a:srgbClr val="99a0a2"/>
                </a:solidFill>
                <a:latin typeface="Tahoma"/>
              </a:rPr>
              <a:t>trade mark of BAE Systems plc.  (See final slide for restrictions on</a:t>
            </a:r>
            <a:r>
              <a:rPr b="0" lang="en-GB" sz="800" spc="103" strike="noStrike">
                <a:solidFill>
                  <a:srgbClr val="99a0a2"/>
                </a:solidFill>
                <a:latin typeface="Tahoma"/>
              </a:rPr>
              <a:t> </a:t>
            </a:r>
            <a:r>
              <a:rPr b="0" lang="en-GB" sz="800" spc="-4" strike="noStrike">
                <a:solidFill>
                  <a:srgbClr val="99a0a2"/>
                </a:solidFill>
                <a:latin typeface="Tahoma"/>
              </a:rPr>
              <a:t>use.)</a:t>
            </a:r>
            <a:endParaRPr b="0" lang="en-GB" sz="800" spc="-1" strike="noStrike">
              <a:latin typeface="Times New Roman"/>
            </a:endParaRPr>
          </a:p>
        </p:txBody>
      </p:sp>
      <p:sp>
        <p:nvSpPr>
          <p:cNvPr id="51" name="PlaceHolder 8"/>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52"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hyperlink" Target="http://3.11.111.82:8181/cookbook/" TargetMode="External"/><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slideLayout" Target="../slideLayouts/slideLayout1.xml"/><Relationship Id="rId7"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0" y="0"/>
            <a:ext cx="12188520" cy="5942520"/>
          </a:xfrm>
          <a:custGeom>
            <a:avLst/>
            <a:gdLst/>
            <a:ahLst/>
            <a:rect l="l" t="t" r="r" b="b"/>
            <a:pathLst>
              <a:path w="12188825" h="5942965">
                <a:moveTo>
                  <a:pt x="0" y="5942952"/>
                </a:moveTo>
                <a:lnTo>
                  <a:pt x="12188825" y="5942952"/>
                </a:lnTo>
                <a:lnTo>
                  <a:pt x="12188825" y="0"/>
                </a:lnTo>
                <a:lnTo>
                  <a:pt x="0" y="0"/>
                </a:lnTo>
                <a:lnTo>
                  <a:pt x="0" y="5942952"/>
                </a:lnTo>
                <a:close/>
              </a:path>
            </a:pathLst>
          </a:custGeom>
          <a:solidFill>
            <a:srgbClr val="3d4146"/>
          </a:solidFill>
          <a:ln>
            <a:noFill/>
          </a:ln>
        </p:spPr>
        <p:style>
          <a:lnRef idx="0"/>
          <a:fillRef idx="0"/>
          <a:effectRef idx="0"/>
          <a:fontRef idx="minor"/>
        </p:style>
      </p:sp>
      <p:sp>
        <p:nvSpPr>
          <p:cNvPr id="96" name="CustomShape 2"/>
          <p:cNvSpPr/>
          <p:nvPr/>
        </p:nvSpPr>
        <p:spPr>
          <a:xfrm>
            <a:off x="921240" y="2272680"/>
            <a:ext cx="164880" cy="411840"/>
          </a:xfrm>
          <a:custGeom>
            <a:avLst/>
            <a:gdLst/>
            <a:ahLst/>
            <a:rect l="l" t="t" r="r" b="b"/>
            <a:pathLst>
              <a:path w="165100" h="412114">
                <a:moveTo>
                  <a:pt x="0" y="0"/>
                </a:moveTo>
                <a:lnTo>
                  <a:pt x="164744" y="0"/>
                </a:lnTo>
                <a:lnTo>
                  <a:pt x="164744" y="411949"/>
                </a:lnTo>
                <a:lnTo>
                  <a:pt x="0" y="411949"/>
                </a:lnTo>
                <a:lnTo>
                  <a:pt x="0" y="0"/>
                </a:lnTo>
                <a:close/>
              </a:path>
            </a:pathLst>
          </a:custGeom>
          <a:solidFill>
            <a:srgbClr val="fc4c02"/>
          </a:solidFill>
          <a:ln>
            <a:noFill/>
          </a:ln>
        </p:spPr>
        <p:style>
          <a:lnRef idx="0"/>
          <a:fillRef idx="0"/>
          <a:effectRef idx="0"/>
          <a:fontRef idx="minor"/>
        </p:style>
      </p:sp>
      <p:sp>
        <p:nvSpPr>
          <p:cNvPr id="97" name="CustomShape 3"/>
          <p:cNvSpPr/>
          <p:nvPr/>
        </p:nvSpPr>
        <p:spPr>
          <a:xfrm>
            <a:off x="1440" y="5943960"/>
            <a:ext cx="12190320" cy="914040"/>
          </a:xfrm>
          <a:custGeom>
            <a:avLst/>
            <a:gdLst/>
            <a:ahLst/>
            <a:rect l="l" t="t" r="r" b="b"/>
            <a:pathLst>
              <a:path w="12190730" h="914400">
                <a:moveTo>
                  <a:pt x="0" y="914158"/>
                </a:moveTo>
                <a:lnTo>
                  <a:pt x="12190412" y="914158"/>
                </a:lnTo>
                <a:lnTo>
                  <a:pt x="12190412" y="0"/>
                </a:lnTo>
                <a:lnTo>
                  <a:pt x="0" y="0"/>
                </a:lnTo>
                <a:lnTo>
                  <a:pt x="0" y="914158"/>
                </a:lnTo>
                <a:close/>
              </a:path>
            </a:pathLst>
          </a:custGeom>
          <a:solidFill>
            <a:srgbClr val="ffffff"/>
          </a:solidFill>
          <a:ln>
            <a:noFill/>
          </a:ln>
        </p:spPr>
        <p:style>
          <a:lnRef idx="0"/>
          <a:fillRef idx="0"/>
          <a:effectRef idx="0"/>
          <a:fontRef idx="minor"/>
        </p:style>
      </p:sp>
      <p:sp>
        <p:nvSpPr>
          <p:cNvPr id="98" name="CustomShape 4"/>
          <p:cNvSpPr/>
          <p:nvPr/>
        </p:nvSpPr>
        <p:spPr>
          <a:xfrm>
            <a:off x="9981000" y="6246720"/>
            <a:ext cx="1294560" cy="306000"/>
          </a:xfrm>
          <a:prstGeom prst="rect">
            <a:avLst/>
          </a:prstGeom>
          <a:blipFill rotWithShape="0">
            <a:blip r:embed="rId1"/>
            <a:stretch>
              <a:fillRect/>
            </a:stretch>
          </a:blipFill>
          <a:ln>
            <a:noFill/>
          </a:ln>
        </p:spPr>
        <p:style>
          <a:lnRef idx="0"/>
          <a:fillRef idx="0"/>
          <a:effectRef idx="0"/>
          <a:fontRef idx="minor"/>
        </p:style>
      </p:sp>
      <p:sp>
        <p:nvSpPr>
          <p:cNvPr id="99" name="CustomShape 5"/>
          <p:cNvSpPr/>
          <p:nvPr/>
        </p:nvSpPr>
        <p:spPr>
          <a:xfrm>
            <a:off x="9997200" y="6493680"/>
            <a:ext cx="10440" cy="57960"/>
          </a:xfrm>
          <a:custGeom>
            <a:avLst/>
            <a:gdLst/>
            <a:ahLst/>
            <a:rect l="l" t="t" r="r" b="b"/>
            <a:pathLst>
              <a:path w="10795" h="58420">
                <a:moveTo>
                  <a:pt x="0" y="0"/>
                </a:moveTo>
                <a:lnTo>
                  <a:pt x="10312" y="0"/>
                </a:lnTo>
                <a:lnTo>
                  <a:pt x="10312" y="57988"/>
                </a:lnTo>
                <a:lnTo>
                  <a:pt x="0" y="57988"/>
                </a:lnTo>
                <a:lnTo>
                  <a:pt x="0" y="0"/>
                </a:lnTo>
                <a:close/>
              </a:path>
            </a:pathLst>
          </a:custGeom>
          <a:solidFill>
            <a:srgbClr val="000000"/>
          </a:solidFill>
          <a:ln>
            <a:noFill/>
          </a:ln>
        </p:spPr>
        <p:style>
          <a:lnRef idx="0"/>
          <a:fillRef idx="0"/>
          <a:effectRef idx="0"/>
          <a:fontRef idx="minor"/>
        </p:style>
      </p:sp>
      <p:sp>
        <p:nvSpPr>
          <p:cNvPr id="100" name="TextShape 6"/>
          <p:cNvSpPr txBox="1"/>
          <p:nvPr/>
        </p:nvSpPr>
        <p:spPr>
          <a:xfrm>
            <a:off x="1231560" y="2133720"/>
            <a:ext cx="9435960" cy="1293120"/>
          </a:xfrm>
          <a:prstGeom prst="rect">
            <a:avLst/>
          </a:prstGeom>
          <a:noFill/>
          <a:ln>
            <a:noFill/>
          </a:ln>
        </p:spPr>
        <p:txBody>
          <a:bodyPr lIns="0" rIns="0" tIns="12600" bIns="0"/>
          <a:p>
            <a:pPr marL="12600">
              <a:lnSpc>
                <a:spcPct val="100000"/>
              </a:lnSpc>
              <a:spcBef>
                <a:spcPts val="99"/>
              </a:spcBef>
            </a:pPr>
            <a:r>
              <a:rPr b="0" lang="en-US" sz="4200" spc="-1" strike="noStrike">
                <a:solidFill>
                  <a:srgbClr val="ffffff"/>
                </a:solidFill>
                <a:latin typeface="Tahoma"/>
              </a:rPr>
              <a:t>Individual Project: Personal Recipe </a:t>
            </a:r>
            <a:r>
              <a:rPr b="0" lang="en-US" sz="4200" spc="-1" strike="noStrike">
                <a:solidFill>
                  <a:srgbClr val="ffffff"/>
                </a:solidFill>
                <a:latin typeface="Tahoma"/>
              </a:rPr>
              <a:t>Management System</a:t>
            </a:r>
            <a:endParaRPr b="0" lang="en-US" sz="4200" spc="-1" strike="noStrike">
              <a:solidFill>
                <a:srgbClr val="000000"/>
              </a:solidFill>
              <a:latin typeface="Calibri"/>
            </a:endParaRPr>
          </a:p>
        </p:txBody>
      </p:sp>
      <p:sp>
        <p:nvSpPr>
          <p:cNvPr id="101" name="TextShape 7"/>
          <p:cNvSpPr txBox="1"/>
          <p:nvPr/>
        </p:nvSpPr>
        <p:spPr>
          <a:xfrm>
            <a:off x="697320" y="6351120"/>
            <a:ext cx="2647080" cy="3990960"/>
          </a:xfrm>
          <a:prstGeom prst="rect">
            <a:avLst/>
          </a:prstGeom>
          <a:noFill/>
          <a:ln>
            <a:noFill/>
          </a:ln>
        </p:spPr>
        <p:txBody>
          <a:bodyPr lIns="0" rIns="0" tIns="13320" bIns="0"/>
          <a:p>
            <a:pPr marL="254520" indent="-229680">
              <a:lnSpc>
                <a:spcPct val="100000"/>
              </a:lnSpc>
              <a:spcBef>
                <a:spcPts val="105"/>
              </a:spcBef>
            </a:pPr>
            <a:fld id="{58789288-E9A3-4024-99B2-FBDDB558AB73}" type="slidenum">
              <a:rPr b="0" lang="en-GB" sz="1200" spc="-1" strike="noStrike" baseline="-6000">
                <a:solidFill>
                  <a:srgbClr val="99a0a2"/>
                </a:solidFill>
                <a:latin typeface="Tahoma"/>
              </a:rPr>
              <a:t>1</a:t>
            </a:fld>
            <a:r>
              <a:rPr b="0" lang="en-GB" sz="1200" spc="-1" strike="noStrike" baseline="-6000">
                <a:solidFill>
                  <a:srgbClr val="99a0a2"/>
                </a:solidFill>
                <a:latin typeface="Tahoma"/>
              </a:rPr>
              <a:t> </a:t>
            </a:r>
            <a:r>
              <a:rPr b="0" lang="en-GB" sz="800" spc="-1" strike="noStrike">
                <a:solidFill>
                  <a:srgbClr val="99a0a2"/>
                </a:solidFill>
                <a:latin typeface="Tahoma"/>
              </a:rPr>
              <a:t>| </a:t>
            </a:r>
            <a:r>
              <a:rPr b="0" lang="en-GB" sz="800" spc="-4" strike="noStrike">
                <a:solidFill>
                  <a:srgbClr val="99a0a2"/>
                </a:solidFill>
                <a:latin typeface="Tahoma"/>
              </a:rPr>
              <a:t>Copyright </a:t>
            </a:r>
            <a:r>
              <a:rPr b="0" lang="en-GB" sz="800" spc="-1" strike="noStrike">
                <a:solidFill>
                  <a:srgbClr val="99a0a2"/>
                </a:solidFill>
                <a:latin typeface="Tahoma"/>
              </a:rPr>
              <a:t>© </a:t>
            </a:r>
            <a:r>
              <a:rPr b="0" lang="en-GB" sz="800" spc="4" strike="noStrike">
                <a:solidFill>
                  <a:srgbClr val="99a0a2"/>
                </a:solidFill>
                <a:latin typeface="Tahoma"/>
              </a:rPr>
              <a:t>2019 </a:t>
            </a:r>
            <a:r>
              <a:rPr b="0" lang="en-GB" sz="800" spc="-4" strike="noStrike">
                <a:solidFill>
                  <a:srgbClr val="99a0a2"/>
                </a:solidFill>
                <a:latin typeface="Tahoma"/>
              </a:rPr>
              <a:t>BAE Systems. All Rights Reserved.  BAE </a:t>
            </a:r>
            <a:r>
              <a:rPr b="0" lang="en-GB" sz="800" spc="-1" strike="noStrike">
                <a:solidFill>
                  <a:srgbClr val="99a0a2"/>
                </a:solidFill>
                <a:latin typeface="Tahoma"/>
              </a:rPr>
              <a:t>SYSTEMS </a:t>
            </a:r>
            <a:r>
              <a:rPr b="0" lang="en-GB" sz="800" spc="-4" strike="noStrike">
                <a:solidFill>
                  <a:srgbClr val="99a0a2"/>
                </a:solidFill>
                <a:latin typeface="Tahoma"/>
              </a:rPr>
              <a:t>is </a:t>
            </a:r>
            <a:r>
              <a:rPr b="0" lang="en-GB" sz="800" spc="-1" strike="noStrike">
                <a:solidFill>
                  <a:srgbClr val="99a0a2"/>
                </a:solidFill>
                <a:latin typeface="Tahoma"/>
              </a:rPr>
              <a:t>a </a:t>
            </a:r>
            <a:r>
              <a:rPr b="0" lang="en-GB" sz="800" spc="-4" strike="noStrike">
                <a:solidFill>
                  <a:srgbClr val="99a0a2"/>
                </a:solidFill>
                <a:latin typeface="Tahoma"/>
              </a:rPr>
              <a:t>trade mark of BAE Systems plc.  (See final slide for restrictions on</a:t>
            </a:r>
            <a:r>
              <a:rPr b="0" lang="en-GB" sz="800" spc="103" strike="noStrike">
                <a:solidFill>
                  <a:srgbClr val="99a0a2"/>
                </a:solidFill>
                <a:latin typeface="Tahoma"/>
              </a:rPr>
              <a:t> </a:t>
            </a:r>
            <a:r>
              <a:rPr b="0" lang="en-GB" sz="800" spc="-4" strike="noStrike">
                <a:solidFill>
                  <a:srgbClr val="99a0a2"/>
                </a:solidFill>
                <a:latin typeface="Tahoma"/>
              </a:rPr>
              <a:t>use.)</a:t>
            </a:r>
            <a:endParaRPr b="0" lang="en-GB" sz="800" spc="-1" strike="noStrike">
              <a:latin typeface="Times New Roman"/>
            </a:endParaRPr>
          </a:p>
        </p:txBody>
      </p:sp>
      <p:sp>
        <p:nvSpPr>
          <p:cNvPr id="102" name="CustomShape 8"/>
          <p:cNvSpPr/>
          <p:nvPr/>
        </p:nvSpPr>
        <p:spPr>
          <a:xfrm>
            <a:off x="1231560" y="3584160"/>
            <a:ext cx="7079760" cy="630000"/>
          </a:xfrm>
          <a:prstGeom prst="rect">
            <a:avLst/>
          </a:prstGeom>
          <a:noFill/>
          <a:ln>
            <a:noFill/>
          </a:ln>
        </p:spPr>
        <p:style>
          <a:lnRef idx="0"/>
          <a:fillRef idx="0"/>
          <a:effectRef idx="0"/>
          <a:fontRef idx="minor"/>
        </p:style>
        <p:txBody>
          <a:bodyPr lIns="0" rIns="0" tIns="12600" bIns="0"/>
          <a:p>
            <a:pPr marL="12600">
              <a:lnSpc>
                <a:spcPct val="100000"/>
              </a:lnSpc>
              <a:spcBef>
                <a:spcPts val="99"/>
              </a:spcBef>
            </a:pPr>
            <a:endParaRPr b="0" lang="en-GB" sz="1800" spc="-1" strike="noStrike">
              <a:latin typeface="Arial"/>
            </a:endParaRPr>
          </a:p>
          <a:p>
            <a:pPr marL="25920">
              <a:lnSpc>
                <a:spcPct val="100000"/>
              </a:lnSpc>
            </a:pPr>
            <a:r>
              <a:rPr b="1" lang="en-GB" sz="1800" spc="-4" strike="noStrike">
                <a:solidFill>
                  <a:srgbClr val="fc4c02"/>
                </a:solidFill>
                <a:latin typeface="Tahoma"/>
              </a:rPr>
              <a:t>Lizzie Colwell</a:t>
            </a:r>
            <a:endParaRPr b="0" lang="en-GB"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Picture 4" descr=""/>
          <p:cNvPicPr/>
          <p:nvPr/>
        </p:nvPicPr>
        <p:blipFill>
          <a:blip r:embed="rId1"/>
          <a:srcRect l="0" t="0" r="0" b="7532"/>
          <a:stretch/>
        </p:blipFill>
        <p:spPr>
          <a:xfrm>
            <a:off x="970560" y="1295280"/>
            <a:ext cx="2551320" cy="3774600"/>
          </a:xfrm>
          <a:prstGeom prst="rect">
            <a:avLst/>
          </a:prstGeom>
          <a:ln>
            <a:noFill/>
          </a:ln>
        </p:spPr>
      </p:pic>
      <p:pic>
        <p:nvPicPr>
          <p:cNvPr id="131" name="Picture 2" descr=""/>
          <p:cNvPicPr/>
          <p:nvPr/>
        </p:nvPicPr>
        <p:blipFill>
          <a:blip r:embed="rId2"/>
          <a:srcRect l="0" t="0" r="0" b="7532"/>
          <a:stretch/>
        </p:blipFill>
        <p:spPr>
          <a:xfrm>
            <a:off x="4820040" y="1295280"/>
            <a:ext cx="2551320" cy="3774600"/>
          </a:xfrm>
          <a:prstGeom prst="rect">
            <a:avLst/>
          </a:prstGeom>
          <a:ln>
            <a:noFill/>
          </a:ln>
        </p:spPr>
      </p:pic>
      <p:pic>
        <p:nvPicPr>
          <p:cNvPr id="132" name="Picture 5" descr=""/>
          <p:cNvPicPr/>
          <p:nvPr/>
        </p:nvPicPr>
        <p:blipFill>
          <a:blip r:embed="rId3"/>
          <a:srcRect l="0" t="0" r="6444" b="8506"/>
          <a:stretch/>
        </p:blipFill>
        <p:spPr>
          <a:xfrm>
            <a:off x="8654760" y="1295280"/>
            <a:ext cx="2551320" cy="3774600"/>
          </a:xfrm>
          <a:prstGeom prst="rect">
            <a:avLst/>
          </a:prstGeom>
          <a:ln>
            <a:noFill/>
          </a:ln>
        </p:spPr>
      </p:pic>
      <p:sp>
        <p:nvSpPr>
          <p:cNvPr id="133" name="CustomShape 1"/>
          <p:cNvSpPr/>
          <p:nvPr/>
        </p:nvSpPr>
        <p:spPr>
          <a:xfrm>
            <a:off x="1224360" y="338760"/>
            <a:ext cx="5404680" cy="5616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GB" sz="3600" spc="-18" strike="noStrike">
                <a:solidFill>
                  <a:srgbClr val="3d4146"/>
                </a:solidFill>
                <a:latin typeface="Tahoma"/>
              </a:rPr>
              <a:t>Front End:</a:t>
            </a:r>
            <a:r>
              <a:rPr b="0" lang="en-GB" sz="3600" spc="-1" strike="noStrike">
                <a:solidFill>
                  <a:srgbClr val="3d4146"/>
                </a:solidFill>
                <a:latin typeface="Tahoma"/>
              </a:rPr>
              <a:t> </a:t>
            </a:r>
            <a:r>
              <a:rPr b="0" lang="en-GB" sz="3600" spc="-12" strike="noStrike">
                <a:solidFill>
                  <a:srgbClr val="fc4c02"/>
                </a:solidFill>
                <a:latin typeface="Tahoma"/>
              </a:rPr>
              <a:t>Wireframes</a:t>
            </a:r>
            <a:endParaRPr b="0" lang="en-GB" sz="3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697320" y="6351120"/>
            <a:ext cx="2647080" cy="3990960"/>
          </a:xfrm>
          <a:prstGeom prst="rect">
            <a:avLst/>
          </a:prstGeom>
          <a:noFill/>
          <a:ln>
            <a:noFill/>
          </a:ln>
        </p:spPr>
        <p:txBody>
          <a:bodyPr lIns="0" rIns="0" tIns="13320" bIns="0"/>
          <a:p>
            <a:pPr marL="254520" indent="-229680">
              <a:lnSpc>
                <a:spcPct val="100000"/>
              </a:lnSpc>
              <a:spcBef>
                <a:spcPts val="105"/>
              </a:spcBef>
            </a:pPr>
            <a:fld id="{DE4625C5-8EBF-401D-8ECB-07D386D9AEA3}" type="slidenum">
              <a:rPr b="0" lang="en-GB" sz="1200" spc="-1" strike="noStrike" baseline="-6000">
                <a:solidFill>
                  <a:srgbClr val="99a0a2"/>
                </a:solidFill>
                <a:latin typeface="Tahoma"/>
              </a:rPr>
              <a:t>1</a:t>
            </a:fld>
            <a:r>
              <a:rPr b="0" lang="en-GB" sz="1200" spc="-1" strike="noStrike" baseline="-6000">
                <a:solidFill>
                  <a:srgbClr val="99a0a2"/>
                </a:solidFill>
                <a:latin typeface="Tahoma"/>
              </a:rPr>
              <a:t> </a:t>
            </a:r>
            <a:r>
              <a:rPr b="0" lang="en-GB" sz="800" spc="-1" strike="noStrike">
                <a:solidFill>
                  <a:srgbClr val="99a0a2"/>
                </a:solidFill>
                <a:latin typeface="Tahoma"/>
              </a:rPr>
              <a:t>| </a:t>
            </a:r>
            <a:r>
              <a:rPr b="0" lang="en-GB" sz="800" spc="-4" strike="noStrike">
                <a:solidFill>
                  <a:srgbClr val="99a0a2"/>
                </a:solidFill>
                <a:latin typeface="Tahoma"/>
              </a:rPr>
              <a:t>Copyright </a:t>
            </a:r>
            <a:r>
              <a:rPr b="0" lang="en-GB" sz="800" spc="-1" strike="noStrike">
                <a:solidFill>
                  <a:srgbClr val="99a0a2"/>
                </a:solidFill>
                <a:latin typeface="Tahoma"/>
              </a:rPr>
              <a:t>© </a:t>
            </a:r>
            <a:r>
              <a:rPr b="0" lang="en-GB" sz="800" spc="4" strike="noStrike">
                <a:solidFill>
                  <a:srgbClr val="99a0a2"/>
                </a:solidFill>
                <a:latin typeface="Tahoma"/>
              </a:rPr>
              <a:t>2019 </a:t>
            </a:r>
            <a:r>
              <a:rPr b="0" lang="en-GB" sz="800" spc="-4" strike="noStrike">
                <a:solidFill>
                  <a:srgbClr val="99a0a2"/>
                </a:solidFill>
                <a:latin typeface="Tahoma"/>
              </a:rPr>
              <a:t>BAE Systems. All Rights Reserved.  BAE </a:t>
            </a:r>
            <a:r>
              <a:rPr b="0" lang="en-GB" sz="800" spc="-1" strike="noStrike">
                <a:solidFill>
                  <a:srgbClr val="99a0a2"/>
                </a:solidFill>
                <a:latin typeface="Tahoma"/>
              </a:rPr>
              <a:t>SYSTEMS </a:t>
            </a:r>
            <a:r>
              <a:rPr b="0" lang="en-GB" sz="800" spc="-4" strike="noStrike">
                <a:solidFill>
                  <a:srgbClr val="99a0a2"/>
                </a:solidFill>
                <a:latin typeface="Tahoma"/>
              </a:rPr>
              <a:t>is </a:t>
            </a:r>
            <a:r>
              <a:rPr b="0" lang="en-GB" sz="800" spc="-1" strike="noStrike">
                <a:solidFill>
                  <a:srgbClr val="99a0a2"/>
                </a:solidFill>
                <a:latin typeface="Tahoma"/>
              </a:rPr>
              <a:t>a </a:t>
            </a:r>
            <a:r>
              <a:rPr b="0" lang="en-GB" sz="800" spc="-4" strike="noStrike">
                <a:solidFill>
                  <a:srgbClr val="99a0a2"/>
                </a:solidFill>
                <a:latin typeface="Tahoma"/>
              </a:rPr>
              <a:t>trade mark of BAE Systems plc.  (See final slide for restrictions on</a:t>
            </a:r>
            <a:r>
              <a:rPr b="0" lang="en-GB" sz="800" spc="103" strike="noStrike">
                <a:solidFill>
                  <a:srgbClr val="99a0a2"/>
                </a:solidFill>
                <a:latin typeface="Tahoma"/>
              </a:rPr>
              <a:t> </a:t>
            </a:r>
            <a:r>
              <a:rPr b="0" lang="en-GB" sz="800" spc="-4" strike="noStrike">
                <a:solidFill>
                  <a:srgbClr val="99a0a2"/>
                </a:solidFill>
                <a:latin typeface="Tahoma"/>
              </a:rPr>
              <a:t>use.)</a:t>
            </a:r>
            <a:endParaRPr b="0" lang="en-GB" sz="800" spc="-1" strike="noStrike">
              <a:latin typeface="Times New Roman"/>
            </a:endParaRPr>
          </a:p>
        </p:txBody>
      </p:sp>
      <p:sp>
        <p:nvSpPr>
          <p:cNvPr id="135" name="TextShape 2"/>
          <p:cNvSpPr txBox="1"/>
          <p:nvPr/>
        </p:nvSpPr>
        <p:spPr>
          <a:xfrm>
            <a:off x="1224360" y="338760"/>
            <a:ext cx="7004880" cy="1157760"/>
          </a:xfrm>
          <a:prstGeom prst="rect">
            <a:avLst/>
          </a:prstGeom>
          <a:noFill/>
          <a:ln>
            <a:noFill/>
          </a:ln>
        </p:spPr>
        <p:txBody>
          <a:bodyPr lIns="0" rIns="0" tIns="12600" bIns="0"/>
          <a:p>
            <a:pPr marL="12600">
              <a:lnSpc>
                <a:spcPct val="100000"/>
              </a:lnSpc>
              <a:spcBef>
                <a:spcPts val="99"/>
              </a:spcBef>
            </a:pPr>
            <a:r>
              <a:rPr b="0" lang="en-US" sz="3600" spc="-18" strike="noStrike">
                <a:solidFill>
                  <a:srgbClr val="3d4146"/>
                </a:solidFill>
                <a:latin typeface="Tahoma"/>
              </a:rPr>
              <a:t>Front End:</a:t>
            </a:r>
            <a:r>
              <a:rPr b="0" lang="en-US" sz="3600" spc="-1" strike="noStrike">
                <a:solidFill>
                  <a:srgbClr val="3d4146"/>
                </a:solidFill>
                <a:latin typeface="Tahoma"/>
              </a:rPr>
              <a:t> </a:t>
            </a:r>
            <a:r>
              <a:rPr b="0" lang="en-US" sz="3600" spc="-12" strike="noStrike">
                <a:solidFill>
                  <a:srgbClr val="fc4c02"/>
                </a:solidFill>
                <a:latin typeface="Tahoma"/>
              </a:rPr>
              <a:t>React Bootstrap</a:t>
            </a:r>
            <a:endParaRPr b="0" lang="en-US" sz="3600" spc="-1" strike="noStrike">
              <a:solidFill>
                <a:srgbClr val="000000"/>
              </a:solidFill>
              <a:latin typeface="Calibri"/>
            </a:endParaRPr>
          </a:p>
        </p:txBody>
      </p:sp>
      <p:sp>
        <p:nvSpPr>
          <p:cNvPr id="136" name="CustomShape 3"/>
          <p:cNvSpPr/>
          <p:nvPr/>
        </p:nvSpPr>
        <p:spPr>
          <a:xfrm>
            <a:off x="990720" y="1828800"/>
            <a:ext cx="9824400" cy="776160"/>
          </a:xfrm>
          <a:prstGeom prst="rect">
            <a:avLst/>
          </a:prstGeom>
          <a:noFill/>
          <a:ln>
            <a:noFill/>
          </a:ln>
        </p:spPr>
        <p:style>
          <a:lnRef idx="0"/>
          <a:fillRef idx="0"/>
          <a:effectRef idx="0"/>
          <a:fontRef idx="minor"/>
        </p:style>
        <p:txBody>
          <a:bodyPr lIns="90000" rIns="90000" tIns="45000" bIns="45000"/>
          <a:p>
            <a:pPr>
              <a:lnSpc>
                <a:spcPct val="150000"/>
              </a:lnSpc>
            </a:pPr>
            <a:endParaRPr b="0" lang="en-GB" sz="1800" spc="-1" strike="noStrike">
              <a:latin typeface="Arial"/>
            </a:endParaRPr>
          </a:p>
          <a:p>
            <a:pPr>
              <a:lnSpc>
                <a:spcPct val="150000"/>
              </a:lnSpc>
            </a:pPr>
            <a:endParaRPr b="0" lang="en-GB" sz="1800" spc="-1" strike="noStrike">
              <a:latin typeface="Arial"/>
            </a:endParaRPr>
          </a:p>
        </p:txBody>
      </p:sp>
      <p:pic>
        <p:nvPicPr>
          <p:cNvPr id="137" name="Content Placeholder 6" descr=""/>
          <p:cNvPicPr/>
          <p:nvPr/>
        </p:nvPicPr>
        <p:blipFill>
          <a:blip r:embed="rId1"/>
          <a:srcRect l="3616" t="9998" r="0" b="0"/>
          <a:stretch/>
        </p:blipFill>
        <p:spPr>
          <a:xfrm>
            <a:off x="1075320" y="1066680"/>
            <a:ext cx="9655200" cy="507096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697320" y="6351120"/>
            <a:ext cx="2647080" cy="3990960"/>
          </a:xfrm>
          <a:prstGeom prst="rect">
            <a:avLst/>
          </a:prstGeom>
          <a:noFill/>
          <a:ln>
            <a:noFill/>
          </a:ln>
        </p:spPr>
        <p:txBody>
          <a:bodyPr lIns="0" rIns="0" tIns="13320" bIns="0"/>
          <a:p>
            <a:pPr marL="254520" indent="-229680">
              <a:lnSpc>
                <a:spcPct val="100000"/>
              </a:lnSpc>
              <a:spcBef>
                <a:spcPts val="105"/>
              </a:spcBef>
            </a:pPr>
            <a:fld id="{CEADF9F7-D699-49B1-9AEB-FC43543B95F5}" type="slidenum">
              <a:rPr b="0" lang="en-GB" sz="1200" spc="-1" strike="noStrike" baseline="-6000">
                <a:solidFill>
                  <a:srgbClr val="99a0a2"/>
                </a:solidFill>
                <a:latin typeface="Tahoma"/>
              </a:rPr>
              <a:t>1</a:t>
            </a:fld>
            <a:r>
              <a:rPr b="0" lang="en-GB" sz="1200" spc="-1" strike="noStrike" baseline="-6000">
                <a:solidFill>
                  <a:srgbClr val="99a0a2"/>
                </a:solidFill>
                <a:latin typeface="Tahoma"/>
              </a:rPr>
              <a:t> </a:t>
            </a:r>
            <a:r>
              <a:rPr b="0" lang="en-GB" sz="800" spc="-1" strike="noStrike">
                <a:solidFill>
                  <a:srgbClr val="99a0a2"/>
                </a:solidFill>
                <a:latin typeface="Tahoma"/>
              </a:rPr>
              <a:t>| </a:t>
            </a:r>
            <a:r>
              <a:rPr b="0" lang="en-GB" sz="800" spc="-4" strike="noStrike">
                <a:solidFill>
                  <a:srgbClr val="99a0a2"/>
                </a:solidFill>
                <a:latin typeface="Tahoma"/>
              </a:rPr>
              <a:t>Copyright </a:t>
            </a:r>
            <a:r>
              <a:rPr b="0" lang="en-GB" sz="800" spc="-1" strike="noStrike">
                <a:solidFill>
                  <a:srgbClr val="99a0a2"/>
                </a:solidFill>
                <a:latin typeface="Tahoma"/>
              </a:rPr>
              <a:t>© </a:t>
            </a:r>
            <a:r>
              <a:rPr b="0" lang="en-GB" sz="800" spc="4" strike="noStrike">
                <a:solidFill>
                  <a:srgbClr val="99a0a2"/>
                </a:solidFill>
                <a:latin typeface="Tahoma"/>
              </a:rPr>
              <a:t>2019 </a:t>
            </a:r>
            <a:r>
              <a:rPr b="0" lang="en-GB" sz="800" spc="-4" strike="noStrike">
                <a:solidFill>
                  <a:srgbClr val="99a0a2"/>
                </a:solidFill>
                <a:latin typeface="Tahoma"/>
              </a:rPr>
              <a:t>BAE Systems. All Rights Reserved.  BAE </a:t>
            </a:r>
            <a:r>
              <a:rPr b="0" lang="en-GB" sz="800" spc="-1" strike="noStrike">
                <a:solidFill>
                  <a:srgbClr val="99a0a2"/>
                </a:solidFill>
                <a:latin typeface="Tahoma"/>
              </a:rPr>
              <a:t>SYSTEMS </a:t>
            </a:r>
            <a:r>
              <a:rPr b="0" lang="en-GB" sz="800" spc="-4" strike="noStrike">
                <a:solidFill>
                  <a:srgbClr val="99a0a2"/>
                </a:solidFill>
                <a:latin typeface="Tahoma"/>
              </a:rPr>
              <a:t>is </a:t>
            </a:r>
            <a:r>
              <a:rPr b="0" lang="en-GB" sz="800" spc="-1" strike="noStrike">
                <a:solidFill>
                  <a:srgbClr val="99a0a2"/>
                </a:solidFill>
                <a:latin typeface="Tahoma"/>
              </a:rPr>
              <a:t>a </a:t>
            </a:r>
            <a:r>
              <a:rPr b="0" lang="en-GB" sz="800" spc="-4" strike="noStrike">
                <a:solidFill>
                  <a:srgbClr val="99a0a2"/>
                </a:solidFill>
                <a:latin typeface="Tahoma"/>
              </a:rPr>
              <a:t>trade mark of BAE Systems plc.  (See final slide for restrictions on</a:t>
            </a:r>
            <a:r>
              <a:rPr b="0" lang="en-GB" sz="800" spc="103" strike="noStrike">
                <a:solidFill>
                  <a:srgbClr val="99a0a2"/>
                </a:solidFill>
                <a:latin typeface="Tahoma"/>
              </a:rPr>
              <a:t> </a:t>
            </a:r>
            <a:r>
              <a:rPr b="0" lang="en-GB" sz="800" spc="-4" strike="noStrike">
                <a:solidFill>
                  <a:srgbClr val="99a0a2"/>
                </a:solidFill>
                <a:latin typeface="Tahoma"/>
              </a:rPr>
              <a:t>use.)</a:t>
            </a:r>
            <a:endParaRPr b="0" lang="en-GB" sz="800" spc="-1" strike="noStrike">
              <a:latin typeface="Times New Roman"/>
            </a:endParaRPr>
          </a:p>
        </p:txBody>
      </p:sp>
      <p:sp>
        <p:nvSpPr>
          <p:cNvPr id="139" name="TextShape 2"/>
          <p:cNvSpPr txBox="1"/>
          <p:nvPr/>
        </p:nvSpPr>
        <p:spPr>
          <a:xfrm>
            <a:off x="1224360" y="338760"/>
            <a:ext cx="7004880" cy="1157760"/>
          </a:xfrm>
          <a:prstGeom prst="rect">
            <a:avLst/>
          </a:prstGeom>
          <a:noFill/>
          <a:ln>
            <a:noFill/>
          </a:ln>
        </p:spPr>
        <p:txBody>
          <a:bodyPr lIns="0" rIns="0" tIns="12600" bIns="0"/>
          <a:p>
            <a:pPr marL="12600">
              <a:lnSpc>
                <a:spcPct val="100000"/>
              </a:lnSpc>
              <a:spcBef>
                <a:spcPts val="99"/>
              </a:spcBef>
            </a:pPr>
            <a:r>
              <a:rPr b="0" lang="en-US" sz="3600" spc="-18" strike="noStrike">
                <a:solidFill>
                  <a:srgbClr val="3d4146"/>
                </a:solidFill>
                <a:latin typeface="Tahoma"/>
              </a:rPr>
              <a:t>Front End:</a:t>
            </a:r>
            <a:r>
              <a:rPr b="0" lang="en-US" sz="3600" spc="-1" strike="noStrike">
                <a:solidFill>
                  <a:srgbClr val="3d4146"/>
                </a:solidFill>
                <a:latin typeface="Tahoma"/>
              </a:rPr>
              <a:t> </a:t>
            </a:r>
            <a:r>
              <a:rPr b="0" lang="en-US" sz="3600" spc="-12" strike="noStrike">
                <a:solidFill>
                  <a:srgbClr val="fc4c02"/>
                </a:solidFill>
                <a:latin typeface="Tahoma"/>
              </a:rPr>
              <a:t>React Bootstrap</a:t>
            </a:r>
            <a:endParaRPr b="0" lang="en-US" sz="3600" spc="-1" strike="noStrike">
              <a:solidFill>
                <a:srgbClr val="000000"/>
              </a:solidFill>
              <a:latin typeface="Calibri"/>
            </a:endParaRPr>
          </a:p>
        </p:txBody>
      </p:sp>
      <p:pic>
        <p:nvPicPr>
          <p:cNvPr id="140" name="Picture 1" descr=""/>
          <p:cNvPicPr/>
          <p:nvPr/>
        </p:nvPicPr>
        <p:blipFill>
          <a:blip r:embed="rId1"/>
          <a:stretch/>
        </p:blipFill>
        <p:spPr>
          <a:xfrm>
            <a:off x="1145520" y="905760"/>
            <a:ext cx="9900360" cy="53190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697320" y="6351120"/>
            <a:ext cx="2647080" cy="3990960"/>
          </a:xfrm>
          <a:prstGeom prst="rect">
            <a:avLst/>
          </a:prstGeom>
          <a:noFill/>
          <a:ln>
            <a:noFill/>
          </a:ln>
        </p:spPr>
        <p:txBody>
          <a:bodyPr lIns="0" rIns="0" tIns="13320" bIns="0"/>
          <a:p>
            <a:pPr marL="254520" indent="-229680">
              <a:lnSpc>
                <a:spcPct val="100000"/>
              </a:lnSpc>
              <a:spcBef>
                <a:spcPts val="105"/>
              </a:spcBef>
            </a:pPr>
            <a:fld id="{1A042808-62BD-4732-BBD7-E1EB85B8F72B}" type="slidenum">
              <a:rPr b="0" lang="en-GB" sz="1200" spc="-1" strike="noStrike" baseline="-6000">
                <a:solidFill>
                  <a:srgbClr val="99a0a2"/>
                </a:solidFill>
                <a:latin typeface="Tahoma"/>
              </a:rPr>
              <a:t>1</a:t>
            </a:fld>
            <a:r>
              <a:rPr b="0" lang="en-GB" sz="1200" spc="-1" strike="noStrike" baseline="-6000">
                <a:solidFill>
                  <a:srgbClr val="99a0a2"/>
                </a:solidFill>
                <a:latin typeface="Tahoma"/>
              </a:rPr>
              <a:t> </a:t>
            </a:r>
            <a:r>
              <a:rPr b="0" lang="en-GB" sz="800" spc="-1" strike="noStrike">
                <a:solidFill>
                  <a:srgbClr val="99a0a2"/>
                </a:solidFill>
                <a:latin typeface="Tahoma"/>
              </a:rPr>
              <a:t>| </a:t>
            </a:r>
            <a:r>
              <a:rPr b="0" lang="en-GB" sz="800" spc="-4" strike="noStrike">
                <a:solidFill>
                  <a:srgbClr val="99a0a2"/>
                </a:solidFill>
                <a:latin typeface="Tahoma"/>
              </a:rPr>
              <a:t>Copyright </a:t>
            </a:r>
            <a:r>
              <a:rPr b="0" lang="en-GB" sz="800" spc="-1" strike="noStrike">
                <a:solidFill>
                  <a:srgbClr val="99a0a2"/>
                </a:solidFill>
                <a:latin typeface="Tahoma"/>
              </a:rPr>
              <a:t>© </a:t>
            </a:r>
            <a:r>
              <a:rPr b="0" lang="en-GB" sz="800" spc="4" strike="noStrike">
                <a:solidFill>
                  <a:srgbClr val="99a0a2"/>
                </a:solidFill>
                <a:latin typeface="Tahoma"/>
              </a:rPr>
              <a:t>2019 </a:t>
            </a:r>
            <a:r>
              <a:rPr b="0" lang="en-GB" sz="800" spc="-4" strike="noStrike">
                <a:solidFill>
                  <a:srgbClr val="99a0a2"/>
                </a:solidFill>
                <a:latin typeface="Tahoma"/>
              </a:rPr>
              <a:t>BAE Systems. All Rights Reserved.  BAE </a:t>
            </a:r>
            <a:r>
              <a:rPr b="0" lang="en-GB" sz="800" spc="-1" strike="noStrike">
                <a:solidFill>
                  <a:srgbClr val="99a0a2"/>
                </a:solidFill>
                <a:latin typeface="Tahoma"/>
              </a:rPr>
              <a:t>SYSTEMS </a:t>
            </a:r>
            <a:r>
              <a:rPr b="0" lang="en-GB" sz="800" spc="-4" strike="noStrike">
                <a:solidFill>
                  <a:srgbClr val="99a0a2"/>
                </a:solidFill>
                <a:latin typeface="Tahoma"/>
              </a:rPr>
              <a:t>is </a:t>
            </a:r>
            <a:r>
              <a:rPr b="0" lang="en-GB" sz="800" spc="-1" strike="noStrike">
                <a:solidFill>
                  <a:srgbClr val="99a0a2"/>
                </a:solidFill>
                <a:latin typeface="Tahoma"/>
              </a:rPr>
              <a:t>a </a:t>
            </a:r>
            <a:r>
              <a:rPr b="0" lang="en-GB" sz="800" spc="-4" strike="noStrike">
                <a:solidFill>
                  <a:srgbClr val="99a0a2"/>
                </a:solidFill>
                <a:latin typeface="Tahoma"/>
              </a:rPr>
              <a:t>trade mark of BAE Systems plc.  (See final slide for restrictions on</a:t>
            </a:r>
            <a:r>
              <a:rPr b="0" lang="en-GB" sz="800" spc="103" strike="noStrike">
                <a:solidFill>
                  <a:srgbClr val="99a0a2"/>
                </a:solidFill>
                <a:latin typeface="Tahoma"/>
              </a:rPr>
              <a:t> </a:t>
            </a:r>
            <a:r>
              <a:rPr b="0" lang="en-GB" sz="800" spc="-4" strike="noStrike">
                <a:solidFill>
                  <a:srgbClr val="99a0a2"/>
                </a:solidFill>
                <a:latin typeface="Tahoma"/>
              </a:rPr>
              <a:t>use.)</a:t>
            </a:r>
            <a:endParaRPr b="0" lang="en-GB" sz="800" spc="-1" strike="noStrike">
              <a:latin typeface="Times New Roman"/>
            </a:endParaRPr>
          </a:p>
        </p:txBody>
      </p:sp>
      <p:sp>
        <p:nvSpPr>
          <p:cNvPr id="142" name="TextShape 2"/>
          <p:cNvSpPr txBox="1"/>
          <p:nvPr/>
        </p:nvSpPr>
        <p:spPr>
          <a:xfrm>
            <a:off x="1224360" y="338760"/>
            <a:ext cx="5404680" cy="1157760"/>
          </a:xfrm>
          <a:prstGeom prst="rect">
            <a:avLst/>
          </a:prstGeom>
          <a:noFill/>
          <a:ln>
            <a:noFill/>
          </a:ln>
        </p:spPr>
        <p:txBody>
          <a:bodyPr lIns="0" rIns="0" tIns="12600" bIns="0"/>
          <a:p>
            <a:pPr marL="12600">
              <a:lnSpc>
                <a:spcPct val="100000"/>
              </a:lnSpc>
              <a:spcBef>
                <a:spcPts val="99"/>
              </a:spcBef>
            </a:pPr>
            <a:r>
              <a:rPr b="0" lang="en-US" sz="3600" spc="-18" strike="noStrike">
                <a:solidFill>
                  <a:srgbClr val="3d4146"/>
                </a:solidFill>
                <a:latin typeface="Tahoma"/>
              </a:rPr>
              <a:t>DevOps : </a:t>
            </a:r>
            <a:r>
              <a:rPr b="0" lang="en-US" sz="3600" spc="-12" strike="noStrike">
                <a:solidFill>
                  <a:srgbClr val="fc4c02"/>
                </a:solidFill>
                <a:latin typeface="Tahoma"/>
              </a:rPr>
              <a:t>Continuous Integration</a:t>
            </a:r>
            <a:endParaRPr b="0" lang="en-US" sz="3600" spc="-1" strike="noStrike">
              <a:solidFill>
                <a:srgbClr val="000000"/>
              </a:solidFill>
              <a:latin typeface="Calibri"/>
            </a:endParaRPr>
          </a:p>
        </p:txBody>
      </p:sp>
      <p:pic>
        <p:nvPicPr>
          <p:cNvPr id="143" name="Picture 7" descr=""/>
          <p:cNvPicPr/>
          <p:nvPr/>
        </p:nvPicPr>
        <p:blipFill>
          <a:blip r:embed="rId1"/>
          <a:stretch/>
        </p:blipFill>
        <p:spPr>
          <a:xfrm>
            <a:off x="2362320" y="1600200"/>
            <a:ext cx="7813080" cy="460944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72000" y="33480"/>
            <a:ext cx="12188520" cy="5942520"/>
          </a:xfrm>
          <a:custGeom>
            <a:avLst/>
            <a:gdLst/>
            <a:ahLst/>
            <a:rect l="l" t="t" r="r" b="b"/>
            <a:pathLst>
              <a:path w="12188825" h="5942965">
                <a:moveTo>
                  <a:pt x="0" y="5942952"/>
                </a:moveTo>
                <a:lnTo>
                  <a:pt x="12188825" y="5942952"/>
                </a:lnTo>
                <a:lnTo>
                  <a:pt x="12188825" y="0"/>
                </a:lnTo>
                <a:lnTo>
                  <a:pt x="0" y="0"/>
                </a:lnTo>
                <a:lnTo>
                  <a:pt x="0" y="5942952"/>
                </a:lnTo>
                <a:close/>
              </a:path>
            </a:pathLst>
          </a:custGeom>
          <a:solidFill>
            <a:srgbClr val="3d4146"/>
          </a:solidFill>
          <a:ln>
            <a:noFill/>
          </a:ln>
        </p:spPr>
        <p:style>
          <a:lnRef idx="0"/>
          <a:fillRef idx="0"/>
          <a:effectRef idx="0"/>
          <a:fontRef idx="minor"/>
        </p:style>
      </p:sp>
      <p:sp>
        <p:nvSpPr>
          <p:cNvPr id="145" name="CustomShape 2"/>
          <p:cNvSpPr/>
          <p:nvPr/>
        </p:nvSpPr>
        <p:spPr>
          <a:xfrm>
            <a:off x="921240" y="2272680"/>
            <a:ext cx="164880" cy="411840"/>
          </a:xfrm>
          <a:custGeom>
            <a:avLst/>
            <a:gdLst/>
            <a:ahLst/>
            <a:rect l="l" t="t" r="r" b="b"/>
            <a:pathLst>
              <a:path w="165100" h="412114">
                <a:moveTo>
                  <a:pt x="0" y="0"/>
                </a:moveTo>
                <a:lnTo>
                  <a:pt x="164744" y="0"/>
                </a:lnTo>
                <a:lnTo>
                  <a:pt x="164744" y="411949"/>
                </a:lnTo>
                <a:lnTo>
                  <a:pt x="0" y="411949"/>
                </a:lnTo>
                <a:lnTo>
                  <a:pt x="0" y="0"/>
                </a:lnTo>
                <a:close/>
              </a:path>
            </a:pathLst>
          </a:custGeom>
          <a:solidFill>
            <a:srgbClr val="fc4c02"/>
          </a:solidFill>
          <a:ln>
            <a:noFill/>
          </a:ln>
        </p:spPr>
        <p:style>
          <a:lnRef idx="0"/>
          <a:fillRef idx="0"/>
          <a:effectRef idx="0"/>
          <a:fontRef idx="minor"/>
        </p:style>
      </p:sp>
      <p:sp>
        <p:nvSpPr>
          <p:cNvPr id="146" name="CustomShape 3"/>
          <p:cNvSpPr/>
          <p:nvPr/>
        </p:nvSpPr>
        <p:spPr>
          <a:xfrm>
            <a:off x="1440" y="5943960"/>
            <a:ext cx="12190320" cy="914040"/>
          </a:xfrm>
          <a:custGeom>
            <a:avLst/>
            <a:gdLst/>
            <a:ahLst/>
            <a:rect l="l" t="t" r="r" b="b"/>
            <a:pathLst>
              <a:path w="12190730" h="914400">
                <a:moveTo>
                  <a:pt x="0" y="914158"/>
                </a:moveTo>
                <a:lnTo>
                  <a:pt x="12190412" y="914158"/>
                </a:lnTo>
                <a:lnTo>
                  <a:pt x="12190412" y="0"/>
                </a:lnTo>
                <a:lnTo>
                  <a:pt x="0" y="0"/>
                </a:lnTo>
                <a:lnTo>
                  <a:pt x="0" y="914158"/>
                </a:lnTo>
                <a:close/>
              </a:path>
            </a:pathLst>
          </a:custGeom>
          <a:solidFill>
            <a:srgbClr val="ffffff"/>
          </a:solidFill>
          <a:ln>
            <a:noFill/>
          </a:ln>
        </p:spPr>
        <p:style>
          <a:lnRef idx="0"/>
          <a:fillRef idx="0"/>
          <a:effectRef idx="0"/>
          <a:fontRef idx="minor"/>
        </p:style>
      </p:sp>
      <p:sp>
        <p:nvSpPr>
          <p:cNvPr id="147" name="CustomShape 4"/>
          <p:cNvSpPr/>
          <p:nvPr/>
        </p:nvSpPr>
        <p:spPr>
          <a:xfrm>
            <a:off x="9981000" y="6246720"/>
            <a:ext cx="1294560" cy="306000"/>
          </a:xfrm>
          <a:prstGeom prst="rect">
            <a:avLst/>
          </a:prstGeom>
          <a:blipFill rotWithShape="0">
            <a:blip r:embed="rId1"/>
            <a:stretch>
              <a:fillRect/>
            </a:stretch>
          </a:blipFill>
          <a:ln>
            <a:noFill/>
          </a:ln>
        </p:spPr>
        <p:style>
          <a:lnRef idx="0"/>
          <a:fillRef idx="0"/>
          <a:effectRef idx="0"/>
          <a:fontRef idx="minor"/>
        </p:style>
      </p:sp>
      <p:sp>
        <p:nvSpPr>
          <p:cNvPr id="148" name="CustomShape 5"/>
          <p:cNvSpPr/>
          <p:nvPr/>
        </p:nvSpPr>
        <p:spPr>
          <a:xfrm>
            <a:off x="9997200" y="6493680"/>
            <a:ext cx="10440" cy="57960"/>
          </a:xfrm>
          <a:custGeom>
            <a:avLst/>
            <a:gdLst/>
            <a:ahLst/>
            <a:rect l="l" t="t" r="r" b="b"/>
            <a:pathLst>
              <a:path w="10795" h="58420">
                <a:moveTo>
                  <a:pt x="0" y="0"/>
                </a:moveTo>
                <a:lnTo>
                  <a:pt x="10312" y="0"/>
                </a:lnTo>
                <a:lnTo>
                  <a:pt x="10312" y="57988"/>
                </a:lnTo>
                <a:lnTo>
                  <a:pt x="0" y="57988"/>
                </a:lnTo>
                <a:lnTo>
                  <a:pt x="0" y="0"/>
                </a:lnTo>
                <a:close/>
              </a:path>
            </a:pathLst>
          </a:custGeom>
          <a:solidFill>
            <a:srgbClr val="000000"/>
          </a:solidFill>
          <a:ln>
            <a:noFill/>
          </a:ln>
        </p:spPr>
        <p:style>
          <a:lnRef idx="0"/>
          <a:fillRef idx="0"/>
          <a:effectRef idx="0"/>
          <a:fontRef idx="minor"/>
        </p:style>
      </p:sp>
      <p:sp>
        <p:nvSpPr>
          <p:cNvPr id="149" name="TextShape 6"/>
          <p:cNvSpPr txBox="1"/>
          <p:nvPr/>
        </p:nvSpPr>
        <p:spPr>
          <a:xfrm>
            <a:off x="1231560" y="2133720"/>
            <a:ext cx="9435960" cy="1157760"/>
          </a:xfrm>
          <a:prstGeom prst="rect">
            <a:avLst/>
          </a:prstGeom>
          <a:noFill/>
          <a:ln>
            <a:noFill/>
          </a:ln>
        </p:spPr>
        <p:txBody>
          <a:bodyPr lIns="0" rIns="0" tIns="12600" bIns="0"/>
          <a:p>
            <a:pPr marL="12600">
              <a:lnSpc>
                <a:spcPct val="100000"/>
              </a:lnSpc>
              <a:spcBef>
                <a:spcPts val="99"/>
              </a:spcBef>
            </a:pPr>
            <a:r>
              <a:rPr b="0" lang="en-US" sz="4200" spc="-12" strike="noStrike">
                <a:solidFill>
                  <a:srgbClr val="ffffff"/>
                </a:solidFill>
                <a:latin typeface="Tahoma"/>
                <a:hlinkClick r:id="rId2"/>
              </a:rPr>
              <a:t>Demonstration</a:t>
            </a:r>
            <a:endParaRPr b="0" lang="en-US" sz="4200" spc="-1" strike="noStrike">
              <a:solidFill>
                <a:srgbClr val="000000"/>
              </a:solidFill>
              <a:latin typeface="Calibri"/>
            </a:endParaRPr>
          </a:p>
        </p:txBody>
      </p:sp>
      <p:sp>
        <p:nvSpPr>
          <p:cNvPr id="150" name="TextShape 7"/>
          <p:cNvSpPr txBox="1"/>
          <p:nvPr/>
        </p:nvSpPr>
        <p:spPr>
          <a:xfrm>
            <a:off x="697320" y="6351120"/>
            <a:ext cx="2647080" cy="3990960"/>
          </a:xfrm>
          <a:prstGeom prst="rect">
            <a:avLst/>
          </a:prstGeom>
          <a:noFill/>
          <a:ln>
            <a:noFill/>
          </a:ln>
        </p:spPr>
        <p:txBody>
          <a:bodyPr lIns="0" rIns="0" tIns="13320" bIns="0"/>
          <a:p>
            <a:pPr marL="254520" indent="-229680">
              <a:lnSpc>
                <a:spcPct val="100000"/>
              </a:lnSpc>
              <a:spcBef>
                <a:spcPts val="105"/>
              </a:spcBef>
            </a:pPr>
            <a:fld id="{A959A62C-2224-4043-9883-687C2950930D}" type="slidenum">
              <a:rPr b="0" lang="en-GB" sz="1200" spc="-1" strike="noStrike" baseline="-6000">
                <a:solidFill>
                  <a:srgbClr val="99a0a2"/>
                </a:solidFill>
                <a:latin typeface="Tahoma"/>
              </a:rPr>
              <a:t>1</a:t>
            </a:fld>
            <a:r>
              <a:rPr b="0" lang="en-GB" sz="1200" spc="-1" strike="noStrike" baseline="-6000">
                <a:solidFill>
                  <a:srgbClr val="99a0a2"/>
                </a:solidFill>
                <a:latin typeface="Tahoma"/>
              </a:rPr>
              <a:t> </a:t>
            </a:r>
            <a:r>
              <a:rPr b="0" lang="en-GB" sz="800" spc="-1" strike="noStrike">
                <a:solidFill>
                  <a:srgbClr val="99a0a2"/>
                </a:solidFill>
                <a:latin typeface="Tahoma"/>
              </a:rPr>
              <a:t>| </a:t>
            </a:r>
            <a:r>
              <a:rPr b="0" lang="en-GB" sz="800" spc="-4" strike="noStrike">
                <a:solidFill>
                  <a:srgbClr val="99a0a2"/>
                </a:solidFill>
                <a:latin typeface="Tahoma"/>
              </a:rPr>
              <a:t>Copyright </a:t>
            </a:r>
            <a:r>
              <a:rPr b="0" lang="en-GB" sz="800" spc="-1" strike="noStrike">
                <a:solidFill>
                  <a:srgbClr val="99a0a2"/>
                </a:solidFill>
                <a:latin typeface="Tahoma"/>
              </a:rPr>
              <a:t>© </a:t>
            </a:r>
            <a:r>
              <a:rPr b="0" lang="en-GB" sz="800" spc="4" strike="noStrike">
                <a:solidFill>
                  <a:srgbClr val="99a0a2"/>
                </a:solidFill>
                <a:latin typeface="Tahoma"/>
              </a:rPr>
              <a:t>2019 </a:t>
            </a:r>
            <a:r>
              <a:rPr b="0" lang="en-GB" sz="800" spc="-4" strike="noStrike">
                <a:solidFill>
                  <a:srgbClr val="99a0a2"/>
                </a:solidFill>
                <a:latin typeface="Tahoma"/>
              </a:rPr>
              <a:t>BAE Systems. All Rights Reserved.  BAE </a:t>
            </a:r>
            <a:r>
              <a:rPr b="0" lang="en-GB" sz="800" spc="-1" strike="noStrike">
                <a:solidFill>
                  <a:srgbClr val="99a0a2"/>
                </a:solidFill>
                <a:latin typeface="Tahoma"/>
              </a:rPr>
              <a:t>SYSTEMS </a:t>
            </a:r>
            <a:r>
              <a:rPr b="0" lang="en-GB" sz="800" spc="-4" strike="noStrike">
                <a:solidFill>
                  <a:srgbClr val="99a0a2"/>
                </a:solidFill>
                <a:latin typeface="Tahoma"/>
              </a:rPr>
              <a:t>is </a:t>
            </a:r>
            <a:r>
              <a:rPr b="0" lang="en-GB" sz="800" spc="-1" strike="noStrike">
                <a:solidFill>
                  <a:srgbClr val="99a0a2"/>
                </a:solidFill>
                <a:latin typeface="Tahoma"/>
              </a:rPr>
              <a:t>a </a:t>
            </a:r>
            <a:r>
              <a:rPr b="0" lang="en-GB" sz="800" spc="-4" strike="noStrike">
                <a:solidFill>
                  <a:srgbClr val="99a0a2"/>
                </a:solidFill>
                <a:latin typeface="Tahoma"/>
              </a:rPr>
              <a:t>trade mark of BAE Systems plc.  (See final slide for restrictions on</a:t>
            </a:r>
            <a:r>
              <a:rPr b="0" lang="en-GB" sz="800" spc="103" strike="noStrike">
                <a:solidFill>
                  <a:srgbClr val="99a0a2"/>
                </a:solidFill>
                <a:latin typeface="Tahoma"/>
              </a:rPr>
              <a:t> </a:t>
            </a:r>
            <a:r>
              <a:rPr b="0" lang="en-GB" sz="800" spc="-4" strike="noStrike">
                <a:solidFill>
                  <a:srgbClr val="99a0a2"/>
                </a:solidFill>
                <a:latin typeface="Tahoma"/>
              </a:rPr>
              <a:t>use.)</a:t>
            </a:r>
            <a:endParaRPr b="0" lang="en-GB" sz="800" spc="-1" strike="noStrike">
              <a:latin typeface="Times New Roman"/>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219320" y="304920"/>
            <a:ext cx="5404680" cy="5616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GB" sz="3600" spc="-18" strike="noStrike">
                <a:solidFill>
                  <a:srgbClr val="3d4146"/>
                </a:solidFill>
                <a:latin typeface="Tahoma"/>
              </a:rPr>
              <a:t>Future Aims</a:t>
            </a:r>
            <a:endParaRPr b="0" lang="en-GB" sz="3600" spc="-1" strike="noStrike">
              <a:latin typeface="Arial"/>
            </a:endParaRPr>
          </a:p>
        </p:txBody>
      </p:sp>
      <p:grpSp>
        <p:nvGrpSpPr>
          <p:cNvPr id="152" name="Group 2"/>
          <p:cNvGrpSpPr/>
          <p:nvPr/>
        </p:nvGrpSpPr>
        <p:grpSpPr>
          <a:xfrm>
            <a:off x="551160" y="1523880"/>
            <a:ext cx="1335600" cy="3411360"/>
            <a:chOff x="551160" y="1523880"/>
            <a:chExt cx="1335600" cy="3411360"/>
          </a:xfrm>
        </p:grpSpPr>
        <p:sp>
          <p:nvSpPr>
            <p:cNvPr id="153" name="CustomShape 3"/>
            <p:cNvSpPr/>
            <p:nvPr/>
          </p:nvSpPr>
          <p:spPr>
            <a:xfrm>
              <a:off x="551160" y="1523880"/>
              <a:ext cx="1335600" cy="1335600"/>
            </a:xfrm>
            <a:prstGeom prst="ellipse">
              <a:avLst/>
            </a:prstGeom>
            <a:solidFill>
              <a:srgbClr val="ffcc66"/>
            </a:solidFill>
            <a:ln>
              <a:noFill/>
            </a:ln>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54" name="CustomShape 4"/>
            <p:cNvSpPr/>
            <p:nvPr/>
          </p:nvSpPr>
          <p:spPr>
            <a:xfrm>
              <a:off x="831960" y="1804680"/>
              <a:ext cx="774360" cy="774360"/>
            </a:xfrm>
            <a:prstGeom prst="rect">
              <a:avLst/>
            </a:prstGeom>
            <a:blipFill rotWithShape="0">
              <a:blip r:embed="rId1"/>
              <a:stretch>
                <a:fillRect/>
              </a:stretch>
            </a:blipFill>
            <a:ln>
              <a:noFill/>
            </a:ln>
          </p:spPr>
          <p:style>
            <a:lnRef idx="2"/>
            <a:fillRef idx="0"/>
            <a:effectRef idx="0">
              <a:schemeClr val="bg1">
                <a:hueOff val="0"/>
                <a:satOff val="0"/>
                <a:lumOff val="0"/>
                <a:alphaOff val="0"/>
              </a:schemeClr>
            </a:effectRef>
            <a:fontRef idx="minor"/>
          </p:style>
        </p:sp>
        <p:sp>
          <p:nvSpPr>
            <p:cNvPr id="155" name="CustomShape 5"/>
            <p:cNvSpPr/>
            <p:nvPr/>
          </p:nvSpPr>
          <p:spPr>
            <a:xfrm>
              <a:off x="551160" y="3599640"/>
              <a:ext cx="1335600" cy="1335600"/>
            </a:xfrm>
            <a:prstGeom prst="ellipse">
              <a:avLst/>
            </a:prstGeom>
            <a:ln>
              <a:noFill/>
            </a:ln>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156" name="CustomShape 6"/>
            <p:cNvSpPr/>
            <p:nvPr/>
          </p:nvSpPr>
          <p:spPr>
            <a:xfrm>
              <a:off x="831960" y="3880080"/>
              <a:ext cx="774360" cy="774360"/>
            </a:xfrm>
            <a:prstGeom prst="rect">
              <a:avLst/>
            </a:prstGeom>
            <a:blipFill rotWithShape="0">
              <a:blip r:embed="rId2"/>
              <a:stretch>
                <a:fillRect/>
              </a:stretch>
            </a:blipFill>
            <a:ln>
              <a:noFill/>
            </a:ln>
          </p:spPr>
          <p:style>
            <a:lnRef idx="2"/>
            <a:fillRef idx="0"/>
            <a:effectRef idx="0">
              <a:schemeClr val="bg1">
                <a:hueOff val="0"/>
                <a:satOff val="0"/>
                <a:lumOff val="0"/>
                <a:alphaOff val="0"/>
              </a:schemeClr>
            </a:effectRef>
            <a:fontRef idx="minor"/>
          </p:style>
        </p:sp>
      </p:grpSp>
      <p:sp>
        <p:nvSpPr>
          <p:cNvPr id="157" name="CustomShape 7"/>
          <p:cNvSpPr/>
          <p:nvPr/>
        </p:nvSpPr>
        <p:spPr>
          <a:xfrm>
            <a:off x="6126480" y="1527840"/>
            <a:ext cx="1335600" cy="1335600"/>
          </a:xfrm>
          <a:prstGeom prst="ellipse">
            <a:avLst/>
          </a:prstGeom>
          <a:solidFill>
            <a:srgbClr val="fc4c02"/>
          </a:solidFill>
          <a:ln>
            <a:noFill/>
          </a:ln>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58" name="CustomShape 8"/>
          <p:cNvSpPr/>
          <p:nvPr/>
        </p:nvSpPr>
        <p:spPr>
          <a:xfrm>
            <a:off x="6406920" y="1808280"/>
            <a:ext cx="774360" cy="774360"/>
          </a:xfrm>
          <a:prstGeom prst="rect">
            <a:avLst/>
          </a:prstGeom>
          <a:blipFill rotWithShape="0">
            <a:blip r:embed="rId3"/>
            <a:stretch>
              <a:fillRect/>
            </a:stretch>
          </a:blipFill>
          <a:ln>
            <a:noFill/>
          </a:ln>
        </p:spPr>
        <p:style>
          <a:lnRef idx="2"/>
          <a:fillRef idx="0"/>
          <a:effectRef idx="0">
            <a:schemeClr val="bg1">
              <a:hueOff val="0"/>
              <a:satOff val="0"/>
              <a:lumOff val="0"/>
              <a:alphaOff val="0"/>
            </a:schemeClr>
          </a:effectRef>
          <a:fontRef idx="minor"/>
        </p:style>
      </p:sp>
      <p:sp>
        <p:nvSpPr>
          <p:cNvPr id="159" name="CustomShape 9"/>
          <p:cNvSpPr/>
          <p:nvPr/>
        </p:nvSpPr>
        <p:spPr>
          <a:xfrm>
            <a:off x="6126480" y="3603600"/>
            <a:ext cx="1335600" cy="1335600"/>
          </a:xfrm>
          <a:prstGeom prst="ellipse">
            <a:avLst/>
          </a:prstGeom>
          <a:solidFill>
            <a:schemeClr val="tx1">
              <a:lumMod val="50000"/>
              <a:lumOff val="50000"/>
            </a:schemeClr>
          </a:solidFill>
          <a:ln>
            <a:noFill/>
          </a:ln>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60" name="CustomShape 10"/>
          <p:cNvSpPr/>
          <p:nvPr/>
        </p:nvSpPr>
        <p:spPr>
          <a:xfrm>
            <a:off x="6406920" y="3884040"/>
            <a:ext cx="774360" cy="774360"/>
          </a:xfrm>
          <a:prstGeom prst="rect">
            <a:avLst/>
          </a:prstGeom>
          <a:blipFill rotWithShape="0">
            <a:blip r:embed="rId4"/>
            <a:stretch>
              <a:fillRect/>
            </a:stretch>
          </a:blipFill>
          <a:ln>
            <a:noFill/>
          </a:ln>
        </p:spPr>
        <p:style>
          <a:lnRef idx="2"/>
          <a:fillRef idx="0"/>
          <a:effectRef idx="0">
            <a:schemeClr val="bg1">
              <a:hueOff val="0"/>
              <a:satOff val="0"/>
              <a:lumOff val="0"/>
              <a:alphaOff val="0"/>
            </a:schemeClr>
          </a:effectRef>
          <a:fontRef idx="minor"/>
        </p:style>
      </p:sp>
      <p:grpSp>
        <p:nvGrpSpPr>
          <p:cNvPr id="161" name="Group 11"/>
          <p:cNvGrpSpPr/>
          <p:nvPr/>
        </p:nvGrpSpPr>
        <p:grpSpPr>
          <a:xfrm>
            <a:off x="7742880" y="1523880"/>
            <a:ext cx="3148560" cy="1335600"/>
            <a:chOff x="7742880" y="1523880"/>
            <a:chExt cx="3148560" cy="1335600"/>
          </a:xfrm>
        </p:grpSpPr>
        <p:sp>
          <p:nvSpPr>
            <p:cNvPr id="162" name="CustomShape 12"/>
            <p:cNvSpPr/>
            <p:nvPr/>
          </p:nvSpPr>
          <p:spPr>
            <a:xfrm>
              <a:off x="7742880" y="1523880"/>
              <a:ext cx="3148560" cy="1335600"/>
            </a:xfrm>
            <a:prstGeom prst="rect">
              <a:avLst/>
            </a:prstGeom>
            <a:noFill/>
            <a:ln>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p:style>
        </p:sp>
        <p:sp>
          <p:nvSpPr>
            <p:cNvPr id="163" name="CustomShape 13"/>
            <p:cNvSpPr/>
            <p:nvPr/>
          </p:nvSpPr>
          <p:spPr>
            <a:xfrm>
              <a:off x="7742880" y="1523880"/>
              <a:ext cx="3148560" cy="1335600"/>
            </a:xfrm>
            <a:prstGeom prst="rect">
              <a:avLst/>
            </a:prstGeom>
            <a:noFill/>
            <a:ln>
              <a:noFill/>
            </a:ln>
          </p:spPr>
          <p:style>
            <a:lnRef idx="0"/>
            <a:fillRef idx="0"/>
            <a:effectRef idx="0"/>
            <a:fontRef idx="minor"/>
          </p:style>
          <p:txBody>
            <a:bodyPr lIns="0" rIns="0" tIns="0" bIns="0" anchor="ctr"/>
            <a:p>
              <a:pPr>
                <a:lnSpc>
                  <a:spcPct val="90000"/>
                </a:lnSpc>
                <a:spcAft>
                  <a:spcPts val="839"/>
                </a:spcAft>
              </a:pPr>
              <a:r>
                <a:rPr b="0" lang="en-GB" sz="2400" spc="-1" strike="noStrike">
                  <a:solidFill>
                    <a:srgbClr val="000000"/>
                  </a:solidFill>
                  <a:latin typeface="Calibri"/>
                </a:rPr>
                <a:t>Category integration </a:t>
              </a:r>
              <a:endParaRPr b="0" lang="en-GB" sz="2400" spc="-1" strike="noStrike">
                <a:latin typeface="Arial"/>
              </a:endParaRPr>
            </a:p>
          </p:txBody>
        </p:sp>
      </p:grpSp>
      <p:grpSp>
        <p:nvGrpSpPr>
          <p:cNvPr id="164" name="Group 14"/>
          <p:cNvGrpSpPr/>
          <p:nvPr/>
        </p:nvGrpSpPr>
        <p:grpSpPr>
          <a:xfrm>
            <a:off x="7742880" y="3599640"/>
            <a:ext cx="3148560" cy="1335600"/>
            <a:chOff x="7742880" y="3599640"/>
            <a:chExt cx="3148560" cy="1335600"/>
          </a:xfrm>
        </p:grpSpPr>
        <p:sp>
          <p:nvSpPr>
            <p:cNvPr id="165" name="CustomShape 15"/>
            <p:cNvSpPr/>
            <p:nvPr/>
          </p:nvSpPr>
          <p:spPr>
            <a:xfrm>
              <a:off x="7742880" y="3599640"/>
              <a:ext cx="3148560" cy="1335600"/>
            </a:xfrm>
            <a:prstGeom prst="rect">
              <a:avLst/>
            </a:prstGeom>
            <a:noFill/>
            <a:ln>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p:style>
        </p:sp>
        <p:sp>
          <p:nvSpPr>
            <p:cNvPr id="166" name="CustomShape 16"/>
            <p:cNvSpPr/>
            <p:nvPr/>
          </p:nvSpPr>
          <p:spPr>
            <a:xfrm>
              <a:off x="7742880" y="3599640"/>
              <a:ext cx="3148560" cy="1335600"/>
            </a:xfrm>
            <a:prstGeom prst="rect">
              <a:avLst/>
            </a:prstGeom>
            <a:noFill/>
            <a:ln>
              <a:noFill/>
            </a:ln>
          </p:spPr>
          <p:style>
            <a:lnRef idx="0"/>
            <a:fillRef idx="0"/>
            <a:effectRef idx="0"/>
            <a:fontRef idx="minor"/>
          </p:style>
          <p:txBody>
            <a:bodyPr lIns="0" rIns="0" tIns="0" bIns="0" anchor="ctr"/>
            <a:p>
              <a:pPr>
                <a:lnSpc>
                  <a:spcPct val="90000"/>
                </a:lnSpc>
                <a:spcAft>
                  <a:spcPts val="839"/>
                </a:spcAft>
              </a:pPr>
              <a:r>
                <a:rPr b="0" lang="en-GB" sz="2400" spc="-1" strike="noStrike">
                  <a:solidFill>
                    <a:srgbClr val="000000"/>
                  </a:solidFill>
                  <a:latin typeface="Calibri"/>
                </a:rPr>
                <a:t>Admin and user logins </a:t>
              </a:r>
              <a:endParaRPr b="0" lang="en-GB" sz="2400" spc="-1" strike="noStrike">
                <a:latin typeface="Arial"/>
              </a:endParaRPr>
            </a:p>
          </p:txBody>
        </p:sp>
      </p:grpSp>
      <p:grpSp>
        <p:nvGrpSpPr>
          <p:cNvPr id="167" name="Group 17"/>
          <p:cNvGrpSpPr/>
          <p:nvPr/>
        </p:nvGrpSpPr>
        <p:grpSpPr>
          <a:xfrm>
            <a:off x="2167560" y="3599640"/>
            <a:ext cx="3148560" cy="1335600"/>
            <a:chOff x="2167560" y="3599640"/>
            <a:chExt cx="3148560" cy="1335600"/>
          </a:xfrm>
        </p:grpSpPr>
        <p:sp>
          <p:nvSpPr>
            <p:cNvPr id="168" name="CustomShape 18"/>
            <p:cNvSpPr/>
            <p:nvPr/>
          </p:nvSpPr>
          <p:spPr>
            <a:xfrm>
              <a:off x="2167560" y="3599640"/>
              <a:ext cx="3148560" cy="1335600"/>
            </a:xfrm>
            <a:prstGeom prst="rect">
              <a:avLst/>
            </a:prstGeom>
            <a:noFill/>
            <a:ln>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p:style>
        </p:sp>
        <p:sp>
          <p:nvSpPr>
            <p:cNvPr id="169" name="CustomShape 19"/>
            <p:cNvSpPr/>
            <p:nvPr/>
          </p:nvSpPr>
          <p:spPr>
            <a:xfrm>
              <a:off x="2167560" y="3599640"/>
              <a:ext cx="3148560" cy="1335600"/>
            </a:xfrm>
            <a:prstGeom prst="rect">
              <a:avLst/>
            </a:prstGeom>
            <a:noFill/>
            <a:ln>
              <a:noFill/>
            </a:ln>
          </p:spPr>
          <p:style>
            <a:lnRef idx="0"/>
            <a:fillRef idx="0"/>
            <a:effectRef idx="0"/>
            <a:fontRef idx="minor"/>
          </p:style>
          <p:txBody>
            <a:bodyPr lIns="0" rIns="0" tIns="0" bIns="0" anchor="ctr"/>
            <a:p>
              <a:pPr>
                <a:lnSpc>
                  <a:spcPct val="90000"/>
                </a:lnSpc>
                <a:spcAft>
                  <a:spcPts val="839"/>
                </a:spcAft>
              </a:pPr>
              <a:r>
                <a:rPr b="0" lang="en-GB" sz="2400" spc="-1" strike="noStrike">
                  <a:solidFill>
                    <a:srgbClr val="000000"/>
                  </a:solidFill>
                  <a:latin typeface="Calibri"/>
                </a:rPr>
                <a:t>User can add photos</a:t>
              </a:r>
              <a:endParaRPr b="0" lang="en-GB" sz="2400" spc="-1" strike="noStrike">
                <a:latin typeface="Arial"/>
              </a:endParaRPr>
            </a:p>
          </p:txBody>
        </p:sp>
      </p:grpSp>
      <p:grpSp>
        <p:nvGrpSpPr>
          <p:cNvPr id="170" name="Group 20"/>
          <p:cNvGrpSpPr/>
          <p:nvPr/>
        </p:nvGrpSpPr>
        <p:grpSpPr>
          <a:xfrm>
            <a:off x="2167560" y="1567800"/>
            <a:ext cx="3148560" cy="1335600"/>
            <a:chOff x="2167560" y="1567800"/>
            <a:chExt cx="3148560" cy="1335600"/>
          </a:xfrm>
        </p:grpSpPr>
        <p:sp>
          <p:nvSpPr>
            <p:cNvPr id="171" name="CustomShape 21"/>
            <p:cNvSpPr/>
            <p:nvPr/>
          </p:nvSpPr>
          <p:spPr>
            <a:xfrm>
              <a:off x="2167560" y="1567800"/>
              <a:ext cx="3148560" cy="1335600"/>
            </a:xfrm>
            <a:prstGeom prst="rect">
              <a:avLst/>
            </a:prstGeom>
            <a:noFill/>
            <a:ln>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p:style>
        </p:sp>
        <p:sp>
          <p:nvSpPr>
            <p:cNvPr id="172" name="CustomShape 22"/>
            <p:cNvSpPr/>
            <p:nvPr/>
          </p:nvSpPr>
          <p:spPr>
            <a:xfrm>
              <a:off x="2167560" y="1567800"/>
              <a:ext cx="3148560" cy="1335600"/>
            </a:xfrm>
            <a:prstGeom prst="rect">
              <a:avLst/>
            </a:prstGeom>
            <a:noFill/>
            <a:ln>
              <a:noFill/>
            </a:ln>
          </p:spPr>
          <p:style>
            <a:lnRef idx="0"/>
            <a:fillRef idx="0"/>
            <a:effectRef idx="0"/>
            <a:fontRef idx="minor"/>
          </p:style>
          <p:txBody>
            <a:bodyPr lIns="0" rIns="0" tIns="0" bIns="0" anchor="ctr"/>
            <a:p>
              <a:pPr>
                <a:lnSpc>
                  <a:spcPct val="90000"/>
                </a:lnSpc>
                <a:spcAft>
                  <a:spcPts val="839"/>
                </a:spcAft>
              </a:pPr>
              <a:r>
                <a:rPr b="0" lang="en-GB" sz="2400" spc="-1" strike="noStrike">
                  <a:solidFill>
                    <a:srgbClr val="000000"/>
                  </a:solidFill>
                  <a:latin typeface="Calibri"/>
                </a:rPr>
                <a:t>Search and filter feature </a:t>
              </a:r>
              <a:endParaRPr b="0" lang="en-GB" sz="2400" spc="-1" strike="noStrike">
                <a:latin typeface="Arial"/>
              </a:endParaRPr>
            </a:p>
          </p:txBody>
        </p:sp>
      </p:grpSp>
      <p:sp>
        <p:nvSpPr>
          <p:cNvPr id="173" name="CustomShape 23"/>
          <p:cNvSpPr/>
          <p:nvPr/>
        </p:nvSpPr>
        <p:spPr>
          <a:xfrm>
            <a:off x="527760" y="5372640"/>
            <a:ext cx="1335600" cy="1335600"/>
          </a:xfrm>
          <a:prstGeom prst="ellipse">
            <a:avLst/>
          </a:prstGeom>
          <a:solidFill>
            <a:srgbClr val="92d050"/>
          </a:solidFill>
          <a:ln>
            <a:noFill/>
          </a:ln>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pic>
        <p:nvPicPr>
          <p:cNvPr id="174" name="Graphic 2" descr=""/>
          <p:cNvPicPr/>
          <p:nvPr/>
        </p:nvPicPr>
        <p:blipFill>
          <a:blip r:embed="rId5"/>
          <a:stretch/>
        </p:blipFill>
        <p:spPr>
          <a:xfrm>
            <a:off x="738720" y="5583240"/>
            <a:ext cx="914040" cy="914040"/>
          </a:xfrm>
          <a:prstGeom prst="rect">
            <a:avLst/>
          </a:prstGeom>
          <a:ln>
            <a:noFill/>
          </a:ln>
        </p:spPr>
      </p:pic>
      <p:sp>
        <p:nvSpPr>
          <p:cNvPr id="175" name="CustomShape 24"/>
          <p:cNvSpPr/>
          <p:nvPr/>
        </p:nvSpPr>
        <p:spPr>
          <a:xfrm>
            <a:off x="2197440" y="5322240"/>
            <a:ext cx="3148560" cy="1335600"/>
          </a:xfrm>
          <a:prstGeom prst="rect">
            <a:avLst/>
          </a:prstGeom>
          <a:noFill/>
          <a:ln>
            <a:noFill/>
          </a:ln>
        </p:spPr>
        <p:style>
          <a:lnRef idx="0"/>
          <a:fillRef idx="0"/>
          <a:effectRef idx="0"/>
          <a:fontRef idx="minor"/>
        </p:style>
        <p:txBody>
          <a:bodyPr lIns="0" rIns="0" tIns="0" bIns="0" anchor="ctr"/>
          <a:p>
            <a:pPr>
              <a:lnSpc>
                <a:spcPct val="90000"/>
              </a:lnSpc>
              <a:spcAft>
                <a:spcPts val="839"/>
              </a:spcAft>
            </a:pPr>
            <a:r>
              <a:rPr b="0" lang="en-GB" sz="2400" spc="-1" strike="noStrike">
                <a:solidFill>
                  <a:srgbClr val="000000"/>
                </a:solidFill>
                <a:latin typeface="Calibri"/>
              </a:rPr>
              <a:t>Review </a:t>
            </a:r>
            <a:endParaRPr b="0" lang="en-GB" sz="2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697320" y="6351120"/>
            <a:ext cx="2647080" cy="3990960"/>
          </a:xfrm>
          <a:prstGeom prst="rect">
            <a:avLst/>
          </a:prstGeom>
          <a:noFill/>
          <a:ln>
            <a:noFill/>
          </a:ln>
        </p:spPr>
        <p:txBody>
          <a:bodyPr lIns="0" rIns="0" tIns="13320" bIns="0"/>
          <a:p>
            <a:pPr marL="254520" indent="-229680">
              <a:lnSpc>
                <a:spcPct val="100000"/>
              </a:lnSpc>
              <a:spcBef>
                <a:spcPts val="105"/>
              </a:spcBef>
            </a:pPr>
            <a:fld id="{6E0F539E-E4E7-49E0-AA6D-BBE02569FCB1}" type="slidenum">
              <a:rPr b="0" lang="en-GB" sz="1200" spc="-1" strike="noStrike" baseline="-6000">
                <a:solidFill>
                  <a:srgbClr val="99a0a2"/>
                </a:solidFill>
                <a:latin typeface="Tahoma"/>
              </a:rPr>
              <a:t>1</a:t>
            </a:fld>
            <a:r>
              <a:rPr b="0" lang="en-GB" sz="1200" spc="-1" strike="noStrike" baseline="-6000">
                <a:solidFill>
                  <a:srgbClr val="99a0a2"/>
                </a:solidFill>
                <a:latin typeface="Tahoma"/>
              </a:rPr>
              <a:t> </a:t>
            </a:r>
            <a:r>
              <a:rPr b="0" lang="en-GB" sz="800" spc="-1" strike="noStrike">
                <a:solidFill>
                  <a:srgbClr val="99a0a2"/>
                </a:solidFill>
                <a:latin typeface="Tahoma"/>
              </a:rPr>
              <a:t>| </a:t>
            </a:r>
            <a:r>
              <a:rPr b="0" lang="en-GB" sz="800" spc="-4" strike="noStrike">
                <a:solidFill>
                  <a:srgbClr val="99a0a2"/>
                </a:solidFill>
                <a:latin typeface="Tahoma"/>
              </a:rPr>
              <a:t>Copyright </a:t>
            </a:r>
            <a:r>
              <a:rPr b="0" lang="en-GB" sz="800" spc="-1" strike="noStrike">
                <a:solidFill>
                  <a:srgbClr val="99a0a2"/>
                </a:solidFill>
                <a:latin typeface="Tahoma"/>
              </a:rPr>
              <a:t>© </a:t>
            </a:r>
            <a:r>
              <a:rPr b="0" lang="en-GB" sz="800" spc="4" strike="noStrike">
                <a:solidFill>
                  <a:srgbClr val="99a0a2"/>
                </a:solidFill>
                <a:latin typeface="Tahoma"/>
              </a:rPr>
              <a:t>2019 </a:t>
            </a:r>
            <a:r>
              <a:rPr b="0" lang="en-GB" sz="800" spc="-4" strike="noStrike">
                <a:solidFill>
                  <a:srgbClr val="99a0a2"/>
                </a:solidFill>
                <a:latin typeface="Tahoma"/>
              </a:rPr>
              <a:t>BAE Systems. All Rights Reserved.  BAE </a:t>
            </a:r>
            <a:r>
              <a:rPr b="0" lang="en-GB" sz="800" spc="-1" strike="noStrike">
                <a:solidFill>
                  <a:srgbClr val="99a0a2"/>
                </a:solidFill>
                <a:latin typeface="Tahoma"/>
              </a:rPr>
              <a:t>SYSTEMS </a:t>
            </a:r>
            <a:r>
              <a:rPr b="0" lang="en-GB" sz="800" spc="-4" strike="noStrike">
                <a:solidFill>
                  <a:srgbClr val="99a0a2"/>
                </a:solidFill>
                <a:latin typeface="Tahoma"/>
              </a:rPr>
              <a:t>is </a:t>
            </a:r>
            <a:r>
              <a:rPr b="0" lang="en-GB" sz="800" spc="-1" strike="noStrike">
                <a:solidFill>
                  <a:srgbClr val="99a0a2"/>
                </a:solidFill>
                <a:latin typeface="Tahoma"/>
              </a:rPr>
              <a:t>a </a:t>
            </a:r>
            <a:r>
              <a:rPr b="0" lang="en-GB" sz="800" spc="-4" strike="noStrike">
                <a:solidFill>
                  <a:srgbClr val="99a0a2"/>
                </a:solidFill>
                <a:latin typeface="Tahoma"/>
              </a:rPr>
              <a:t>trade mark of BAE Systems plc.  (See final slide for restrictions on</a:t>
            </a:r>
            <a:r>
              <a:rPr b="0" lang="en-GB" sz="800" spc="103" strike="noStrike">
                <a:solidFill>
                  <a:srgbClr val="99a0a2"/>
                </a:solidFill>
                <a:latin typeface="Tahoma"/>
              </a:rPr>
              <a:t> </a:t>
            </a:r>
            <a:r>
              <a:rPr b="0" lang="en-GB" sz="800" spc="-4" strike="noStrike">
                <a:solidFill>
                  <a:srgbClr val="99a0a2"/>
                </a:solidFill>
                <a:latin typeface="Tahoma"/>
              </a:rPr>
              <a:t>use.)</a:t>
            </a:r>
            <a:endParaRPr b="0" lang="en-GB" sz="800" spc="-1" strike="noStrike">
              <a:latin typeface="Times New Roman"/>
            </a:endParaRPr>
          </a:p>
        </p:txBody>
      </p:sp>
      <p:sp>
        <p:nvSpPr>
          <p:cNvPr id="177" name="TextShape 2"/>
          <p:cNvSpPr txBox="1"/>
          <p:nvPr/>
        </p:nvSpPr>
        <p:spPr>
          <a:xfrm>
            <a:off x="1224360" y="338760"/>
            <a:ext cx="5404680" cy="1157760"/>
          </a:xfrm>
          <a:prstGeom prst="rect">
            <a:avLst/>
          </a:prstGeom>
          <a:noFill/>
          <a:ln>
            <a:noFill/>
          </a:ln>
        </p:spPr>
        <p:txBody>
          <a:bodyPr lIns="0" rIns="0" tIns="12600" bIns="0"/>
          <a:p>
            <a:pPr marL="12600">
              <a:lnSpc>
                <a:spcPct val="100000"/>
              </a:lnSpc>
              <a:spcBef>
                <a:spcPts val="99"/>
              </a:spcBef>
            </a:pPr>
            <a:r>
              <a:rPr b="0" lang="en-US" sz="3600" spc="-18" strike="noStrike">
                <a:solidFill>
                  <a:srgbClr val="3d4146"/>
                </a:solidFill>
                <a:latin typeface="Tahoma"/>
              </a:rPr>
              <a:t>Self Reflection</a:t>
            </a:r>
            <a:endParaRPr b="0" lang="en-US" sz="3600" spc="-1" strike="noStrike">
              <a:solidFill>
                <a:srgbClr val="000000"/>
              </a:solidFill>
              <a:latin typeface="Calibri"/>
            </a:endParaRPr>
          </a:p>
        </p:txBody>
      </p:sp>
      <p:sp>
        <p:nvSpPr>
          <p:cNvPr id="178" name="CustomShape 3"/>
          <p:cNvSpPr/>
          <p:nvPr/>
        </p:nvSpPr>
        <p:spPr>
          <a:xfrm>
            <a:off x="1066680" y="1371600"/>
            <a:ext cx="4571640" cy="3381480"/>
          </a:xfrm>
          <a:prstGeom prst="rect">
            <a:avLst/>
          </a:prstGeom>
          <a:noFill/>
          <a:ln>
            <a:noFill/>
          </a:ln>
        </p:spPr>
        <p:style>
          <a:lnRef idx="0"/>
          <a:fillRef idx="0"/>
          <a:effectRef idx="0"/>
          <a:fontRef idx="minor"/>
        </p:style>
        <p:txBody>
          <a:bodyPr lIns="90000" rIns="90000" tIns="45000" bIns="45000"/>
          <a:p>
            <a:pPr>
              <a:lnSpc>
                <a:spcPct val="150000"/>
              </a:lnSpc>
            </a:pPr>
            <a:r>
              <a:rPr b="0" lang="en-GB" sz="1800" spc="-1" strike="noStrike">
                <a:solidFill>
                  <a:srgbClr val="000000"/>
                </a:solidFill>
                <a:latin typeface="Tahoma"/>
                <a:ea typeface="Tahoma"/>
              </a:rPr>
              <a:t>What </a:t>
            </a:r>
            <a:r>
              <a:rPr b="0" lang="en-GB" sz="1800" spc="-12" strike="noStrike">
                <a:solidFill>
                  <a:srgbClr val="fc4c02"/>
                </a:solidFill>
                <a:latin typeface="Tahoma"/>
                <a:ea typeface="Tahoma"/>
              </a:rPr>
              <a:t>went well</a:t>
            </a:r>
            <a:endParaRPr b="0" lang="en-GB" sz="1800" spc="-1" strike="noStrike">
              <a:latin typeface="Arial"/>
            </a:endParaRPr>
          </a:p>
          <a:p>
            <a:pPr marL="285840" indent="-285480">
              <a:lnSpc>
                <a:spcPct val="150000"/>
              </a:lnSpc>
              <a:buClr>
                <a:srgbClr val="000000"/>
              </a:buClr>
              <a:buFont typeface="Arial"/>
              <a:buChar char="•"/>
            </a:pPr>
            <a:r>
              <a:rPr b="0" lang="en-GB" sz="1800" spc="-1" strike="noStrike">
                <a:solidFill>
                  <a:srgbClr val="000000"/>
                </a:solidFill>
                <a:latin typeface="Tahoma"/>
                <a:ea typeface="Tahoma"/>
              </a:rPr>
              <a:t>Overall journey</a:t>
            </a:r>
            <a:endParaRPr b="0" lang="en-GB" sz="1800" spc="-1" strike="noStrike">
              <a:latin typeface="Arial"/>
            </a:endParaRPr>
          </a:p>
          <a:p>
            <a:pPr marL="285840" indent="-285480">
              <a:lnSpc>
                <a:spcPct val="150000"/>
              </a:lnSpc>
              <a:buClr>
                <a:srgbClr val="000000"/>
              </a:buClr>
              <a:buFont typeface="Arial"/>
              <a:buChar char="•"/>
            </a:pPr>
            <a:r>
              <a:rPr b="0" lang="en-GB" sz="1800" spc="-1" strike="noStrike">
                <a:solidFill>
                  <a:srgbClr val="000000"/>
                </a:solidFill>
                <a:latin typeface="Tahoma"/>
                <a:ea typeface="Tahoma"/>
              </a:rPr>
              <a:t>React</a:t>
            </a:r>
            <a:endParaRPr b="0" lang="en-GB" sz="1800" spc="-1" strike="noStrike">
              <a:latin typeface="Arial"/>
            </a:endParaRPr>
          </a:p>
          <a:p>
            <a:pPr marL="285840" indent="-285480">
              <a:lnSpc>
                <a:spcPct val="150000"/>
              </a:lnSpc>
              <a:buClr>
                <a:srgbClr val="000000"/>
              </a:buClr>
              <a:buFont typeface="Arial"/>
              <a:buChar char="•"/>
            </a:pPr>
            <a:r>
              <a:rPr b="0" lang="en-GB" sz="1800" spc="-1" strike="noStrike">
                <a:solidFill>
                  <a:srgbClr val="000000"/>
                </a:solidFill>
                <a:latin typeface="Tahoma"/>
                <a:ea typeface="Tahoma"/>
              </a:rPr>
              <a:t>Test coverage and static testing</a:t>
            </a:r>
            <a:endParaRPr b="0" lang="en-GB" sz="1800" spc="-1" strike="noStrike">
              <a:latin typeface="Arial"/>
            </a:endParaRPr>
          </a:p>
          <a:p>
            <a:pPr marL="285840" indent="-285480">
              <a:lnSpc>
                <a:spcPct val="150000"/>
              </a:lnSpc>
              <a:buClr>
                <a:srgbClr val="000000"/>
              </a:buClr>
              <a:buFont typeface="Arial"/>
              <a:buChar char="•"/>
            </a:pPr>
            <a:r>
              <a:rPr b="0" lang="en-GB" sz="1800" spc="-1" strike="noStrike">
                <a:solidFill>
                  <a:srgbClr val="000000"/>
                </a:solidFill>
                <a:latin typeface="Tahoma"/>
                <a:ea typeface="Tahoma"/>
              </a:rPr>
              <a:t>Regex</a:t>
            </a:r>
            <a:endParaRPr b="0" lang="en-GB" sz="1800" spc="-1" strike="noStrike">
              <a:latin typeface="Arial"/>
            </a:endParaRPr>
          </a:p>
          <a:p>
            <a:pPr>
              <a:lnSpc>
                <a:spcPct val="150000"/>
              </a:lnSpc>
            </a:pPr>
            <a:endParaRPr b="0" lang="en-GB" sz="1800" spc="-1" strike="noStrike">
              <a:latin typeface="Arial"/>
            </a:endParaRPr>
          </a:p>
          <a:p>
            <a:pPr>
              <a:lnSpc>
                <a:spcPct val="150000"/>
              </a:lnSpc>
            </a:pPr>
            <a:endParaRPr b="0" lang="en-GB" sz="1800" spc="-1" strike="noStrike">
              <a:latin typeface="Arial"/>
            </a:endParaRPr>
          </a:p>
          <a:p>
            <a:pPr>
              <a:lnSpc>
                <a:spcPct val="150000"/>
              </a:lnSpc>
            </a:pPr>
            <a:endParaRPr b="0" lang="en-GB" sz="1800" spc="-1" strike="noStrike">
              <a:latin typeface="Arial"/>
            </a:endParaRPr>
          </a:p>
        </p:txBody>
      </p:sp>
      <p:sp>
        <p:nvSpPr>
          <p:cNvPr id="179" name="CustomShape 4"/>
          <p:cNvSpPr/>
          <p:nvPr/>
        </p:nvSpPr>
        <p:spPr>
          <a:xfrm>
            <a:off x="6629400" y="1371600"/>
            <a:ext cx="3885840" cy="3792960"/>
          </a:xfrm>
          <a:prstGeom prst="rect">
            <a:avLst/>
          </a:prstGeom>
          <a:noFill/>
          <a:ln>
            <a:noFill/>
          </a:ln>
        </p:spPr>
        <p:style>
          <a:lnRef idx="0"/>
          <a:fillRef idx="0"/>
          <a:effectRef idx="0"/>
          <a:fontRef idx="minor"/>
        </p:style>
        <p:txBody>
          <a:bodyPr lIns="90000" rIns="90000" tIns="45000" bIns="45000"/>
          <a:p>
            <a:pPr>
              <a:lnSpc>
                <a:spcPct val="150000"/>
              </a:lnSpc>
            </a:pPr>
            <a:r>
              <a:rPr b="0" lang="en-GB" sz="1800" spc="-1" strike="noStrike">
                <a:solidFill>
                  <a:srgbClr val="000000"/>
                </a:solidFill>
                <a:latin typeface="Tahoma"/>
                <a:ea typeface="Tahoma"/>
              </a:rPr>
              <a:t>Improvements </a:t>
            </a:r>
            <a:r>
              <a:rPr b="0" lang="en-GB" sz="1800" spc="-12" strike="noStrike">
                <a:solidFill>
                  <a:srgbClr val="fc4c02"/>
                </a:solidFill>
                <a:latin typeface="Tahoma"/>
                <a:ea typeface="Tahoma"/>
              </a:rPr>
              <a:t>for the future</a:t>
            </a:r>
            <a:endParaRPr b="0" lang="en-GB" sz="1800" spc="-1" strike="noStrike">
              <a:latin typeface="Arial"/>
            </a:endParaRPr>
          </a:p>
          <a:p>
            <a:pPr marL="285840" indent="-285480">
              <a:lnSpc>
                <a:spcPct val="150000"/>
              </a:lnSpc>
              <a:buClr>
                <a:srgbClr val="000000"/>
              </a:buClr>
              <a:buFont typeface="Arial"/>
              <a:buChar char="•"/>
            </a:pPr>
            <a:r>
              <a:rPr b="0" lang="en-GB" sz="1800" spc="-1" strike="noStrike">
                <a:solidFill>
                  <a:srgbClr val="000000"/>
                </a:solidFill>
                <a:latin typeface="Tahoma"/>
                <a:ea typeface="Tahoma"/>
              </a:rPr>
              <a:t>Many to many relationship</a:t>
            </a:r>
            <a:endParaRPr b="0" lang="en-GB" sz="1800" spc="-1" strike="noStrike">
              <a:latin typeface="Arial"/>
            </a:endParaRPr>
          </a:p>
          <a:p>
            <a:pPr marL="285840" indent="-285480">
              <a:lnSpc>
                <a:spcPct val="150000"/>
              </a:lnSpc>
              <a:buClr>
                <a:srgbClr val="000000"/>
              </a:buClr>
              <a:buFont typeface="Arial"/>
              <a:buChar char="•"/>
            </a:pPr>
            <a:r>
              <a:rPr b="0" lang="en-GB" sz="1800" spc="-1" strike="noStrike">
                <a:solidFill>
                  <a:srgbClr val="000000"/>
                </a:solidFill>
                <a:latin typeface="Tahoma"/>
                <a:ea typeface="Tahoma"/>
              </a:rPr>
              <a:t>Use of VSC and project tracking</a:t>
            </a:r>
            <a:endParaRPr b="0" lang="en-GB" sz="1800" spc="-1" strike="noStrike">
              <a:latin typeface="Arial"/>
            </a:endParaRPr>
          </a:p>
          <a:p>
            <a:pPr marL="285840" indent="-285480">
              <a:lnSpc>
                <a:spcPct val="150000"/>
              </a:lnSpc>
              <a:buClr>
                <a:srgbClr val="000000"/>
              </a:buClr>
              <a:buFont typeface="Arial"/>
              <a:buChar char="•"/>
            </a:pPr>
            <a:r>
              <a:rPr b="0" lang="en-GB" sz="1800" spc="-1" strike="noStrike">
                <a:solidFill>
                  <a:srgbClr val="000000"/>
                </a:solidFill>
                <a:latin typeface="Tahoma"/>
                <a:ea typeface="Tahoma"/>
              </a:rPr>
              <a:t>Front end testing (Selenium)</a:t>
            </a:r>
            <a:endParaRPr b="0" lang="en-GB" sz="1800" spc="-1" strike="noStrike">
              <a:latin typeface="Arial"/>
            </a:endParaRPr>
          </a:p>
          <a:p>
            <a:pPr marL="285840" indent="-285480">
              <a:lnSpc>
                <a:spcPct val="150000"/>
              </a:lnSpc>
              <a:buClr>
                <a:srgbClr val="000000"/>
              </a:buClr>
              <a:buFont typeface="Arial"/>
              <a:buChar char="•"/>
            </a:pPr>
            <a:r>
              <a:rPr b="0" lang="en-GB" sz="1800" spc="-1" strike="noStrike">
                <a:solidFill>
                  <a:srgbClr val="000000"/>
                </a:solidFill>
                <a:latin typeface="Tahoma"/>
                <a:ea typeface="Tahoma"/>
              </a:rPr>
              <a:t>User experience </a:t>
            </a:r>
            <a:endParaRPr b="0" lang="en-GB" sz="1800" spc="-1" strike="noStrike">
              <a:latin typeface="Arial"/>
            </a:endParaRPr>
          </a:p>
          <a:p>
            <a:pPr>
              <a:lnSpc>
                <a:spcPct val="150000"/>
              </a:lnSpc>
            </a:pPr>
            <a:endParaRPr b="0" lang="en-GB" sz="1800" spc="-1" strike="noStrike">
              <a:latin typeface="Arial"/>
            </a:endParaRPr>
          </a:p>
          <a:p>
            <a:pPr>
              <a:lnSpc>
                <a:spcPct val="150000"/>
              </a:lnSpc>
            </a:pPr>
            <a:endParaRPr b="0" lang="en-GB" sz="1800" spc="-1" strike="noStrike">
              <a:latin typeface="Arial"/>
            </a:endParaRPr>
          </a:p>
          <a:p>
            <a:pPr>
              <a:lnSpc>
                <a:spcPct val="150000"/>
              </a:lnSpc>
            </a:pPr>
            <a:endParaRPr b="0" lang="en-GB" sz="1800" spc="-1" strike="noStrike">
              <a:latin typeface="Arial"/>
            </a:endParaRPr>
          </a:p>
        </p:txBody>
      </p:sp>
      <p:sp>
        <p:nvSpPr>
          <p:cNvPr id="180" name="CustomShape 5"/>
          <p:cNvSpPr/>
          <p:nvPr/>
        </p:nvSpPr>
        <p:spPr>
          <a:xfrm>
            <a:off x="1066680" y="3806280"/>
            <a:ext cx="3885840" cy="2558520"/>
          </a:xfrm>
          <a:prstGeom prst="rect">
            <a:avLst/>
          </a:prstGeom>
          <a:noFill/>
          <a:ln>
            <a:noFill/>
          </a:ln>
        </p:spPr>
        <p:style>
          <a:lnRef idx="0"/>
          <a:fillRef idx="0"/>
          <a:effectRef idx="0"/>
          <a:fontRef idx="minor"/>
        </p:style>
        <p:txBody>
          <a:bodyPr lIns="90000" rIns="90000" tIns="45000" bIns="45000"/>
          <a:p>
            <a:pPr>
              <a:lnSpc>
                <a:spcPct val="150000"/>
              </a:lnSpc>
            </a:pPr>
            <a:r>
              <a:rPr b="0" lang="en-GB" sz="1800" spc="-1" strike="noStrike">
                <a:solidFill>
                  <a:srgbClr val="000000"/>
                </a:solidFill>
                <a:latin typeface="Tahoma"/>
                <a:ea typeface="Tahoma"/>
              </a:rPr>
              <a:t>What didn’t </a:t>
            </a:r>
            <a:r>
              <a:rPr b="0" lang="en-GB" sz="1800" spc="-1" strike="noStrike">
                <a:solidFill>
                  <a:srgbClr val="fc4c02"/>
                </a:solidFill>
                <a:latin typeface="Tahoma"/>
                <a:ea typeface="Tahoma"/>
              </a:rPr>
              <a:t>go well</a:t>
            </a:r>
            <a:endParaRPr b="0" lang="en-GB" sz="1800" spc="-1" strike="noStrike">
              <a:latin typeface="Arial"/>
            </a:endParaRPr>
          </a:p>
          <a:p>
            <a:pPr marL="285840" indent="-285480">
              <a:lnSpc>
                <a:spcPct val="150000"/>
              </a:lnSpc>
              <a:buClr>
                <a:srgbClr val="000000"/>
              </a:buClr>
              <a:buFont typeface="Arial"/>
              <a:buChar char="•"/>
            </a:pPr>
            <a:r>
              <a:rPr b="0" lang="en-GB" sz="1800" spc="-1" strike="noStrike">
                <a:solidFill>
                  <a:srgbClr val="000000"/>
                </a:solidFill>
                <a:latin typeface="Tahoma"/>
                <a:ea typeface="Tahoma"/>
              </a:rPr>
              <a:t>Time estimates</a:t>
            </a:r>
            <a:endParaRPr b="0" lang="en-GB" sz="1800" spc="-1" strike="noStrike">
              <a:latin typeface="Arial"/>
            </a:endParaRPr>
          </a:p>
          <a:p>
            <a:pPr marL="285840" indent="-285480">
              <a:lnSpc>
                <a:spcPct val="150000"/>
              </a:lnSpc>
              <a:buClr>
                <a:srgbClr val="000000"/>
              </a:buClr>
              <a:buFont typeface="Arial"/>
              <a:buChar char="•"/>
            </a:pPr>
            <a:r>
              <a:rPr b="0" lang="en-GB" sz="1800" spc="-1" strike="noStrike">
                <a:solidFill>
                  <a:srgbClr val="000000"/>
                </a:solidFill>
                <a:latin typeface="Tahoma"/>
                <a:ea typeface="Tahoma"/>
              </a:rPr>
              <a:t>React</a:t>
            </a:r>
            <a:endParaRPr b="0" lang="en-GB" sz="1800" spc="-1" strike="noStrike">
              <a:latin typeface="Arial"/>
            </a:endParaRPr>
          </a:p>
          <a:p>
            <a:pPr>
              <a:lnSpc>
                <a:spcPct val="150000"/>
              </a:lnSpc>
            </a:pPr>
            <a:endParaRPr b="0" lang="en-GB" sz="1800" spc="-1" strike="noStrike">
              <a:latin typeface="Arial"/>
            </a:endParaRPr>
          </a:p>
          <a:p>
            <a:pPr>
              <a:lnSpc>
                <a:spcPct val="150000"/>
              </a:lnSpc>
            </a:pPr>
            <a:endParaRPr b="0" lang="en-GB" sz="1800" spc="-1" strike="noStrike">
              <a:latin typeface="Arial"/>
            </a:endParaRPr>
          </a:p>
          <a:p>
            <a:pPr>
              <a:lnSpc>
                <a:spcPct val="150000"/>
              </a:lnSpc>
            </a:pPr>
            <a:endParaRPr b="0" lang="en-GB"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2520" y="720"/>
            <a:ext cx="12188520" cy="5942520"/>
          </a:xfrm>
          <a:custGeom>
            <a:avLst/>
            <a:gdLst/>
            <a:ahLst/>
            <a:rect l="l" t="t" r="r" b="b"/>
            <a:pathLst>
              <a:path w="12188825" h="5942965">
                <a:moveTo>
                  <a:pt x="0" y="5942952"/>
                </a:moveTo>
                <a:lnTo>
                  <a:pt x="12188825" y="5942952"/>
                </a:lnTo>
                <a:lnTo>
                  <a:pt x="12188825" y="0"/>
                </a:lnTo>
                <a:lnTo>
                  <a:pt x="0" y="0"/>
                </a:lnTo>
                <a:lnTo>
                  <a:pt x="0" y="5942952"/>
                </a:lnTo>
                <a:close/>
              </a:path>
            </a:pathLst>
          </a:custGeom>
          <a:solidFill>
            <a:srgbClr val="3d4146"/>
          </a:solidFill>
          <a:ln>
            <a:noFill/>
          </a:ln>
        </p:spPr>
        <p:style>
          <a:lnRef idx="0"/>
          <a:fillRef idx="0"/>
          <a:effectRef idx="0"/>
          <a:fontRef idx="minor"/>
        </p:style>
      </p:sp>
      <p:sp>
        <p:nvSpPr>
          <p:cNvPr id="182" name="CustomShape 2"/>
          <p:cNvSpPr/>
          <p:nvPr/>
        </p:nvSpPr>
        <p:spPr>
          <a:xfrm>
            <a:off x="921240" y="2272680"/>
            <a:ext cx="164880" cy="411840"/>
          </a:xfrm>
          <a:custGeom>
            <a:avLst/>
            <a:gdLst/>
            <a:ahLst/>
            <a:rect l="l" t="t" r="r" b="b"/>
            <a:pathLst>
              <a:path w="165100" h="412114">
                <a:moveTo>
                  <a:pt x="0" y="0"/>
                </a:moveTo>
                <a:lnTo>
                  <a:pt x="164744" y="0"/>
                </a:lnTo>
                <a:lnTo>
                  <a:pt x="164744" y="411949"/>
                </a:lnTo>
                <a:lnTo>
                  <a:pt x="0" y="411949"/>
                </a:lnTo>
                <a:lnTo>
                  <a:pt x="0" y="0"/>
                </a:lnTo>
                <a:close/>
              </a:path>
            </a:pathLst>
          </a:custGeom>
          <a:solidFill>
            <a:srgbClr val="fc4c02"/>
          </a:solidFill>
          <a:ln>
            <a:noFill/>
          </a:ln>
        </p:spPr>
        <p:style>
          <a:lnRef idx="0"/>
          <a:fillRef idx="0"/>
          <a:effectRef idx="0"/>
          <a:fontRef idx="minor"/>
        </p:style>
      </p:sp>
      <p:sp>
        <p:nvSpPr>
          <p:cNvPr id="183" name="CustomShape 3"/>
          <p:cNvSpPr/>
          <p:nvPr/>
        </p:nvSpPr>
        <p:spPr>
          <a:xfrm>
            <a:off x="1440" y="5943960"/>
            <a:ext cx="12190320" cy="914040"/>
          </a:xfrm>
          <a:custGeom>
            <a:avLst/>
            <a:gdLst/>
            <a:ahLst/>
            <a:rect l="l" t="t" r="r" b="b"/>
            <a:pathLst>
              <a:path w="12190730" h="914400">
                <a:moveTo>
                  <a:pt x="0" y="914158"/>
                </a:moveTo>
                <a:lnTo>
                  <a:pt x="12190412" y="914158"/>
                </a:lnTo>
                <a:lnTo>
                  <a:pt x="12190412" y="0"/>
                </a:lnTo>
                <a:lnTo>
                  <a:pt x="0" y="0"/>
                </a:lnTo>
                <a:lnTo>
                  <a:pt x="0" y="914158"/>
                </a:lnTo>
                <a:close/>
              </a:path>
            </a:pathLst>
          </a:custGeom>
          <a:solidFill>
            <a:srgbClr val="ffffff"/>
          </a:solidFill>
          <a:ln>
            <a:noFill/>
          </a:ln>
        </p:spPr>
        <p:style>
          <a:lnRef idx="0"/>
          <a:fillRef idx="0"/>
          <a:effectRef idx="0"/>
          <a:fontRef idx="minor"/>
        </p:style>
      </p:sp>
      <p:sp>
        <p:nvSpPr>
          <p:cNvPr id="184" name="CustomShape 4"/>
          <p:cNvSpPr/>
          <p:nvPr/>
        </p:nvSpPr>
        <p:spPr>
          <a:xfrm>
            <a:off x="9981000" y="6246720"/>
            <a:ext cx="1294560" cy="306000"/>
          </a:xfrm>
          <a:prstGeom prst="rect">
            <a:avLst/>
          </a:prstGeom>
          <a:blipFill rotWithShape="0">
            <a:blip r:embed="rId1"/>
            <a:stretch>
              <a:fillRect/>
            </a:stretch>
          </a:blipFill>
          <a:ln>
            <a:noFill/>
          </a:ln>
        </p:spPr>
        <p:style>
          <a:lnRef idx="0"/>
          <a:fillRef idx="0"/>
          <a:effectRef idx="0"/>
          <a:fontRef idx="minor"/>
        </p:style>
      </p:sp>
      <p:sp>
        <p:nvSpPr>
          <p:cNvPr id="185" name="CustomShape 5"/>
          <p:cNvSpPr/>
          <p:nvPr/>
        </p:nvSpPr>
        <p:spPr>
          <a:xfrm>
            <a:off x="9997200" y="6493680"/>
            <a:ext cx="10440" cy="57960"/>
          </a:xfrm>
          <a:custGeom>
            <a:avLst/>
            <a:gdLst/>
            <a:ahLst/>
            <a:rect l="l" t="t" r="r" b="b"/>
            <a:pathLst>
              <a:path w="10795" h="58420">
                <a:moveTo>
                  <a:pt x="0" y="0"/>
                </a:moveTo>
                <a:lnTo>
                  <a:pt x="10312" y="0"/>
                </a:lnTo>
                <a:lnTo>
                  <a:pt x="10312" y="57988"/>
                </a:lnTo>
                <a:lnTo>
                  <a:pt x="0" y="57988"/>
                </a:lnTo>
                <a:lnTo>
                  <a:pt x="0" y="0"/>
                </a:lnTo>
                <a:close/>
              </a:path>
            </a:pathLst>
          </a:custGeom>
          <a:solidFill>
            <a:srgbClr val="000000"/>
          </a:solidFill>
          <a:ln>
            <a:noFill/>
          </a:ln>
        </p:spPr>
        <p:style>
          <a:lnRef idx="0"/>
          <a:fillRef idx="0"/>
          <a:effectRef idx="0"/>
          <a:fontRef idx="minor"/>
        </p:style>
      </p:sp>
      <p:sp>
        <p:nvSpPr>
          <p:cNvPr id="186" name="TextShape 6"/>
          <p:cNvSpPr txBox="1"/>
          <p:nvPr/>
        </p:nvSpPr>
        <p:spPr>
          <a:xfrm>
            <a:off x="1231560" y="2133720"/>
            <a:ext cx="9435960" cy="1157760"/>
          </a:xfrm>
          <a:prstGeom prst="rect">
            <a:avLst/>
          </a:prstGeom>
          <a:noFill/>
          <a:ln>
            <a:noFill/>
          </a:ln>
        </p:spPr>
        <p:txBody>
          <a:bodyPr lIns="0" rIns="0" tIns="12600" bIns="0"/>
          <a:p>
            <a:pPr marL="12600">
              <a:lnSpc>
                <a:spcPct val="100000"/>
              </a:lnSpc>
              <a:spcBef>
                <a:spcPts val="99"/>
              </a:spcBef>
            </a:pPr>
            <a:r>
              <a:rPr b="0" lang="en-US" sz="4200" spc="-12" strike="noStrike">
                <a:solidFill>
                  <a:srgbClr val="ffffff"/>
                </a:solidFill>
                <a:latin typeface="Tahoma"/>
              </a:rPr>
              <a:t>Thank you! Any questions?</a:t>
            </a:r>
            <a:endParaRPr b="0" lang="en-US" sz="4200" spc="-1" strike="noStrike">
              <a:solidFill>
                <a:srgbClr val="000000"/>
              </a:solidFill>
              <a:latin typeface="Calibri"/>
            </a:endParaRPr>
          </a:p>
        </p:txBody>
      </p:sp>
      <p:sp>
        <p:nvSpPr>
          <p:cNvPr id="187" name="TextShape 7"/>
          <p:cNvSpPr txBox="1"/>
          <p:nvPr/>
        </p:nvSpPr>
        <p:spPr>
          <a:xfrm>
            <a:off x="697320" y="6351120"/>
            <a:ext cx="2647080" cy="3990960"/>
          </a:xfrm>
          <a:prstGeom prst="rect">
            <a:avLst/>
          </a:prstGeom>
          <a:noFill/>
          <a:ln>
            <a:noFill/>
          </a:ln>
        </p:spPr>
        <p:txBody>
          <a:bodyPr lIns="0" rIns="0" tIns="13320" bIns="0"/>
          <a:p>
            <a:pPr marL="254520" indent="-229680">
              <a:lnSpc>
                <a:spcPct val="100000"/>
              </a:lnSpc>
              <a:spcBef>
                <a:spcPts val="105"/>
              </a:spcBef>
            </a:pPr>
            <a:fld id="{89865A90-7078-4F42-9662-F36F93025DFF}" type="slidenum">
              <a:rPr b="0" lang="en-GB" sz="1200" spc="-1" strike="noStrike" baseline="-6000">
                <a:solidFill>
                  <a:srgbClr val="99a0a2"/>
                </a:solidFill>
                <a:latin typeface="Tahoma"/>
              </a:rPr>
              <a:t>1</a:t>
            </a:fld>
            <a:r>
              <a:rPr b="0" lang="en-GB" sz="1200" spc="-1" strike="noStrike" baseline="-6000">
                <a:solidFill>
                  <a:srgbClr val="99a0a2"/>
                </a:solidFill>
                <a:latin typeface="Tahoma"/>
              </a:rPr>
              <a:t> </a:t>
            </a:r>
            <a:r>
              <a:rPr b="0" lang="en-GB" sz="800" spc="-1" strike="noStrike">
                <a:solidFill>
                  <a:srgbClr val="99a0a2"/>
                </a:solidFill>
                <a:latin typeface="Tahoma"/>
              </a:rPr>
              <a:t>| </a:t>
            </a:r>
            <a:r>
              <a:rPr b="0" lang="en-GB" sz="800" spc="-4" strike="noStrike">
                <a:solidFill>
                  <a:srgbClr val="99a0a2"/>
                </a:solidFill>
                <a:latin typeface="Tahoma"/>
              </a:rPr>
              <a:t>Copyright </a:t>
            </a:r>
            <a:r>
              <a:rPr b="0" lang="en-GB" sz="800" spc="-1" strike="noStrike">
                <a:solidFill>
                  <a:srgbClr val="99a0a2"/>
                </a:solidFill>
                <a:latin typeface="Tahoma"/>
              </a:rPr>
              <a:t>© </a:t>
            </a:r>
            <a:r>
              <a:rPr b="0" lang="en-GB" sz="800" spc="4" strike="noStrike">
                <a:solidFill>
                  <a:srgbClr val="99a0a2"/>
                </a:solidFill>
                <a:latin typeface="Tahoma"/>
              </a:rPr>
              <a:t>2019 </a:t>
            </a:r>
            <a:r>
              <a:rPr b="0" lang="en-GB" sz="800" spc="-4" strike="noStrike">
                <a:solidFill>
                  <a:srgbClr val="99a0a2"/>
                </a:solidFill>
                <a:latin typeface="Tahoma"/>
              </a:rPr>
              <a:t>BAE Systems. All Rights Reserved.  BAE </a:t>
            </a:r>
            <a:r>
              <a:rPr b="0" lang="en-GB" sz="800" spc="-1" strike="noStrike">
                <a:solidFill>
                  <a:srgbClr val="99a0a2"/>
                </a:solidFill>
                <a:latin typeface="Tahoma"/>
              </a:rPr>
              <a:t>SYSTEMS </a:t>
            </a:r>
            <a:r>
              <a:rPr b="0" lang="en-GB" sz="800" spc="-4" strike="noStrike">
                <a:solidFill>
                  <a:srgbClr val="99a0a2"/>
                </a:solidFill>
                <a:latin typeface="Tahoma"/>
              </a:rPr>
              <a:t>is </a:t>
            </a:r>
            <a:r>
              <a:rPr b="0" lang="en-GB" sz="800" spc="-1" strike="noStrike">
                <a:solidFill>
                  <a:srgbClr val="99a0a2"/>
                </a:solidFill>
                <a:latin typeface="Tahoma"/>
              </a:rPr>
              <a:t>a </a:t>
            </a:r>
            <a:r>
              <a:rPr b="0" lang="en-GB" sz="800" spc="-4" strike="noStrike">
                <a:solidFill>
                  <a:srgbClr val="99a0a2"/>
                </a:solidFill>
                <a:latin typeface="Tahoma"/>
              </a:rPr>
              <a:t>trade mark of BAE Systems plc.  (See final slide for restrictions on</a:t>
            </a:r>
            <a:r>
              <a:rPr b="0" lang="en-GB" sz="800" spc="103" strike="noStrike">
                <a:solidFill>
                  <a:srgbClr val="99a0a2"/>
                </a:solidFill>
                <a:latin typeface="Tahoma"/>
              </a:rPr>
              <a:t> </a:t>
            </a:r>
            <a:r>
              <a:rPr b="0" lang="en-GB" sz="800" spc="-4" strike="noStrike">
                <a:solidFill>
                  <a:srgbClr val="99a0a2"/>
                </a:solidFill>
                <a:latin typeface="Tahoma"/>
              </a:rPr>
              <a:t>use.)</a:t>
            </a:r>
            <a:endParaRPr b="0" lang="en-GB" sz="800" spc="-1" strike="noStrike">
              <a:latin typeface="Times New Roman"/>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88" name="CustomShape 1"/>
          <p:cNvSpPr/>
          <p:nvPr/>
        </p:nvSpPr>
        <p:spPr>
          <a:xfrm>
            <a:off x="1144800" y="750600"/>
            <a:ext cx="9592560" cy="9975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1" lang="en-GB" sz="1600" spc="-9" strike="noStrike">
                <a:solidFill>
                  <a:srgbClr val="ffffff"/>
                </a:solidFill>
                <a:latin typeface="Tahoma"/>
              </a:rPr>
              <a:t>BAE</a:t>
            </a:r>
            <a:r>
              <a:rPr b="1" lang="en-GB" sz="1600" spc="18" strike="noStrike">
                <a:solidFill>
                  <a:srgbClr val="ffffff"/>
                </a:solidFill>
                <a:latin typeface="Tahoma"/>
              </a:rPr>
              <a:t> </a:t>
            </a:r>
            <a:r>
              <a:rPr b="1" lang="en-GB" sz="1600" spc="-9" strike="noStrike">
                <a:solidFill>
                  <a:srgbClr val="ffffff"/>
                </a:solidFill>
                <a:latin typeface="Tahoma"/>
              </a:rPr>
              <a:t>SYSTEMS</a:t>
            </a:r>
            <a:endParaRPr b="0" lang="en-GB" sz="1600" spc="-1" strike="noStrike">
              <a:latin typeface="Arial"/>
            </a:endParaRPr>
          </a:p>
          <a:p>
            <a:pPr marL="12600">
              <a:lnSpc>
                <a:spcPct val="100000"/>
              </a:lnSpc>
            </a:pPr>
            <a:r>
              <a:rPr b="0" lang="en-GB" sz="1600" spc="-9" strike="noStrike">
                <a:solidFill>
                  <a:srgbClr val="ffffff"/>
                </a:solidFill>
                <a:latin typeface="Tahoma"/>
              </a:rPr>
              <a:t>Surrey Research </a:t>
            </a:r>
            <a:r>
              <a:rPr b="0" lang="en-GB" sz="1600" spc="-12" strike="noStrike">
                <a:solidFill>
                  <a:srgbClr val="ffffff"/>
                </a:solidFill>
                <a:latin typeface="Tahoma"/>
              </a:rPr>
              <a:t>Park  </a:t>
            </a:r>
            <a:r>
              <a:rPr b="0" lang="en-GB" sz="1600" spc="-9" strike="noStrike">
                <a:solidFill>
                  <a:srgbClr val="ffffff"/>
                </a:solidFill>
                <a:latin typeface="Tahoma"/>
              </a:rPr>
              <a:t>Guildford</a:t>
            </a:r>
            <a:endParaRPr b="0" lang="en-GB" sz="1600" spc="-1" strike="noStrike">
              <a:latin typeface="Arial"/>
            </a:endParaRPr>
          </a:p>
          <a:p>
            <a:pPr marL="12600">
              <a:lnSpc>
                <a:spcPct val="100000"/>
              </a:lnSpc>
            </a:pPr>
            <a:r>
              <a:rPr b="0" lang="en-GB" sz="1600" spc="-9" strike="noStrike">
                <a:solidFill>
                  <a:srgbClr val="ffffff"/>
                </a:solidFill>
                <a:latin typeface="Tahoma"/>
              </a:rPr>
              <a:t>Surrey  </a:t>
            </a:r>
            <a:r>
              <a:rPr b="0" lang="en-GB" sz="1600" spc="-4" strike="noStrike">
                <a:solidFill>
                  <a:srgbClr val="ffffff"/>
                </a:solidFill>
                <a:latin typeface="Tahoma"/>
              </a:rPr>
              <a:t>GU2</a:t>
            </a:r>
            <a:r>
              <a:rPr b="0" lang="en-GB" sz="1600" spc="-77" strike="noStrike">
                <a:solidFill>
                  <a:srgbClr val="ffffff"/>
                </a:solidFill>
                <a:latin typeface="Tahoma"/>
              </a:rPr>
              <a:t> </a:t>
            </a:r>
            <a:r>
              <a:rPr b="0" lang="en-GB" sz="1600" spc="-4" strike="noStrike">
                <a:solidFill>
                  <a:srgbClr val="ffffff"/>
                </a:solidFill>
                <a:latin typeface="Tahoma"/>
              </a:rPr>
              <a:t>7YP</a:t>
            </a:r>
            <a:endParaRPr b="0" lang="en-GB" sz="1600" spc="-1" strike="noStrike">
              <a:latin typeface="Arial"/>
            </a:endParaRPr>
          </a:p>
          <a:p>
            <a:pPr marL="12600">
              <a:lnSpc>
                <a:spcPct val="100000"/>
              </a:lnSpc>
            </a:pPr>
            <a:r>
              <a:rPr b="0" lang="en-GB" sz="1600" spc="-9" strike="noStrike">
                <a:solidFill>
                  <a:srgbClr val="ffffff"/>
                </a:solidFill>
                <a:latin typeface="Tahoma"/>
              </a:rPr>
              <a:t>United</a:t>
            </a:r>
            <a:r>
              <a:rPr b="0" lang="en-GB" sz="1600" spc="12" strike="noStrike">
                <a:solidFill>
                  <a:srgbClr val="ffffff"/>
                </a:solidFill>
                <a:latin typeface="Tahoma"/>
              </a:rPr>
              <a:t> </a:t>
            </a:r>
            <a:r>
              <a:rPr b="0" lang="en-GB" sz="1600" spc="-4" strike="noStrike">
                <a:solidFill>
                  <a:srgbClr val="ffffff"/>
                </a:solidFill>
                <a:latin typeface="Tahoma"/>
              </a:rPr>
              <a:t>Kingdom</a:t>
            </a:r>
            <a:endParaRPr b="0" lang="en-GB" sz="1600" spc="-1" strike="noStrike">
              <a:latin typeface="Arial"/>
            </a:endParaRPr>
          </a:p>
          <a:p>
            <a:pPr>
              <a:lnSpc>
                <a:spcPct val="100000"/>
              </a:lnSpc>
              <a:spcBef>
                <a:spcPts val="20"/>
              </a:spcBef>
            </a:pPr>
            <a:endParaRPr b="0" lang="en-GB" sz="1600" spc="-1" strike="noStrike">
              <a:latin typeface="Arial"/>
            </a:endParaRPr>
          </a:p>
          <a:p>
            <a:pPr marL="12600">
              <a:lnSpc>
                <a:spcPct val="100000"/>
              </a:lnSpc>
            </a:pPr>
            <a:r>
              <a:rPr b="0" lang="en-GB" sz="1600" spc="-72" strike="noStrike">
                <a:solidFill>
                  <a:srgbClr val="ffffff"/>
                </a:solidFill>
                <a:latin typeface="Tahoma"/>
              </a:rPr>
              <a:t>T: </a:t>
            </a:r>
            <a:r>
              <a:rPr b="0" lang="en-GB" sz="1600" spc="-4" strike="noStrike">
                <a:solidFill>
                  <a:srgbClr val="ffffff"/>
                </a:solidFill>
                <a:latin typeface="Tahoma"/>
              </a:rPr>
              <a:t>+44 </a:t>
            </a:r>
            <a:r>
              <a:rPr b="0" lang="en-GB" sz="1600" spc="-1" strike="noStrike">
                <a:solidFill>
                  <a:srgbClr val="ffffff"/>
                </a:solidFill>
                <a:latin typeface="Tahoma"/>
              </a:rPr>
              <a:t>(0)1483 </a:t>
            </a:r>
            <a:r>
              <a:rPr b="0" lang="en-GB" sz="1600" spc="-4" strike="noStrike">
                <a:solidFill>
                  <a:srgbClr val="ffffff"/>
                </a:solidFill>
                <a:latin typeface="Tahoma"/>
              </a:rPr>
              <a:t>816000</a:t>
            </a:r>
            <a:endParaRPr b="0" lang="en-GB" sz="1600" spc="-1" strike="noStrike">
              <a:latin typeface="Arial"/>
            </a:endParaRPr>
          </a:p>
          <a:p>
            <a:pPr marL="12600">
              <a:lnSpc>
                <a:spcPct val="100000"/>
              </a:lnSpc>
            </a:pPr>
            <a:r>
              <a:rPr b="0" lang="en-GB" sz="1600" spc="-29" strike="noStrike">
                <a:solidFill>
                  <a:srgbClr val="ffffff"/>
                </a:solidFill>
                <a:latin typeface="Tahoma"/>
              </a:rPr>
              <a:t>F: </a:t>
            </a:r>
            <a:r>
              <a:rPr b="0" lang="en-GB" sz="1600" spc="-4" strike="noStrike">
                <a:solidFill>
                  <a:srgbClr val="ffffff"/>
                </a:solidFill>
                <a:latin typeface="Tahoma"/>
              </a:rPr>
              <a:t>+44 </a:t>
            </a:r>
            <a:r>
              <a:rPr b="0" lang="en-GB" sz="1600" spc="-1" strike="noStrike">
                <a:solidFill>
                  <a:srgbClr val="ffffff"/>
                </a:solidFill>
                <a:latin typeface="Tahoma"/>
              </a:rPr>
              <a:t>(0)1483</a:t>
            </a:r>
            <a:r>
              <a:rPr b="0" lang="en-GB" sz="1600" spc="-29" strike="noStrike">
                <a:solidFill>
                  <a:srgbClr val="ffffff"/>
                </a:solidFill>
                <a:latin typeface="Tahoma"/>
              </a:rPr>
              <a:t> </a:t>
            </a:r>
            <a:r>
              <a:rPr b="0" lang="en-GB" sz="1600" spc="-4" strike="noStrike">
                <a:solidFill>
                  <a:srgbClr val="ffffff"/>
                </a:solidFill>
                <a:latin typeface="Tahoma"/>
              </a:rPr>
              <a:t>816144</a:t>
            </a:r>
            <a:endParaRPr b="0" lang="en-GB" sz="1600" spc="-1" strike="noStrike">
              <a:latin typeface="Arial"/>
            </a:endParaRPr>
          </a:p>
          <a:p>
            <a:pPr>
              <a:lnSpc>
                <a:spcPct val="100000"/>
              </a:lnSpc>
            </a:pPr>
            <a:endParaRPr b="0" lang="en-GB" sz="1600" spc="-1" strike="noStrike">
              <a:latin typeface="Arial"/>
            </a:endParaRPr>
          </a:p>
          <a:p>
            <a:pPr marL="12600">
              <a:lnSpc>
                <a:spcPct val="100000"/>
              </a:lnSpc>
              <a:spcBef>
                <a:spcPts val="1171"/>
              </a:spcBef>
            </a:pPr>
            <a:r>
              <a:rPr b="0" lang="en-GB" sz="1200" spc="-4" strike="noStrike">
                <a:solidFill>
                  <a:srgbClr val="ffffff"/>
                </a:solidFill>
                <a:latin typeface="Tahoma"/>
              </a:rPr>
              <a:t>Copyright © </a:t>
            </a:r>
            <a:r>
              <a:rPr b="0" lang="en-GB" sz="1200" spc="-1" strike="noStrike">
                <a:solidFill>
                  <a:srgbClr val="ffffff"/>
                </a:solidFill>
                <a:latin typeface="Tahoma"/>
              </a:rPr>
              <a:t>2017 </a:t>
            </a:r>
            <a:r>
              <a:rPr b="0" lang="en-GB" sz="1200" spc="-4" strike="noStrike">
                <a:solidFill>
                  <a:srgbClr val="ffffff"/>
                </a:solidFill>
                <a:latin typeface="Tahoma"/>
              </a:rPr>
              <a:t>BAE Systems. </a:t>
            </a:r>
            <a:r>
              <a:rPr b="0" lang="en-GB" sz="1200" spc="-1" strike="noStrike">
                <a:solidFill>
                  <a:srgbClr val="ffffff"/>
                </a:solidFill>
                <a:latin typeface="Tahoma"/>
              </a:rPr>
              <a:t>All </a:t>
            </a:r>
            <a:r>
              <a:rPr b="0" lang="en-GB" sz="1200" spc="-4" strike="noStrike">
                <a:solidFill>
                  <a:srgbClr val="ffffff"/>
                </a:solidFill>
                <a:latin typeface="Tahoma"/>
              </a:rPr>
              <a:t>Rights</a:t>
            </a:r>
            <a:r>
              <a:rPr b="0" lang="en-GB" sz="1200" spc="9" strike="noStrike">
                <a:solidFill>
                  <a:srgbClr val="ffffff"/>
                </a:solidFill>
                <a:latin typeface="Tahoma"/>
              </a:rPr>
              <a:t> </a:t>
            </a:r>
            <a:r>
              <a:rPr b="0" lang="en-GB" sz="1200" spc="-9" strike="noStrike">
                <a:solidFill>
                  <a:srgbClr val="ffffff"/>
                </a:solidFill>
                <a:latin typeface="Tahoma"/>
              </a:rPr>
              <a:t>Reserved.</a:t>
            </a:r>
            <a:endParaRPr b="0" lang="en-GB" sz="1200" spc="-1" strike="noStrike">
              <a:latin typeface="Arial"/>
            </a:endParaRPr>
          </a:p>
          <a:p>
            <a:pPr>
              <a:lnSpc>
                <a:spcPct val="100000"/>
              </a:lnSpc>
            </a:pPr>
            <a:endParaRPr b="0" lang="en-GB" sz="1200" spc="-1" strike="noStrike">
              <a:latin typeface="Arial"/>
            </a:endParaRPr>
          </a:p>
          <a:p>
            <a:pPr marL="12600">
              <a:lnSpc>
                <a:spcPct val="100000"/>
              </a:lnSpc>
            </a:pPr>
            <a:r>
              <a:rPr b="0" lang="en-GB" sz="1200" spc="-4" strike="noStrike">
                <a:solidFill>
                  <a:srgbClr val="ffffff"/>
                </a:solidFill>
                <a:latin typeface="Tahoma"/>
              </a:rPr>
              <a:t>BAE SYSTEMS, the BAE SYSTEMS Logo and the product names referenced </a:t>
            </a:r>
            <a:r>
              <a:rPr b="0" lang="en-GB" sz="1200" spc="-1" strike="noStrike">
                <a:solidFill>
                  <a:srgbClr val="ffffff"/>
                </a:solidFill>
                <a:latin typeface="Tahoma"/>
              </a:rPr>
              <a:t>herein </a:t>
            </a:r>
            <a:r>
              <a:rPr b="0" lang="en-GB" sz="1200" spc="-4" strike="noStrike">
                <a:solidFill>
                  <a:srgbClr val="ffffff"/>
                </a:solidFill>
                <a:latin typeface="Tahoma"/>
              </a:rPr>
              <a:t>are </a:t>
            </a:r>
            <a:r>
              <a:rPr b="0" lang="en-GB" sz="1200" spc="-9" strike="noStrike">
                <a:solidFill>
                  <a:srgbClr val="ffffff"/>
                </a:solidFill>
                <a:latin typeface="Tahoma"/>
              </a:rPr>
              <a:t>trademarks </a:t>
            </a:r>
            <a:r>
              <a:rPr b="0" lang="en-GB" sz="1200" spc="-4" strike="noStrike">
                <a:solidFill>
                  <a:srgbClr val="ffffff"/>
                </a:solidFill>
                <a:latin typeface="Tahoma"/>
              </a:rPr>
              <a:t>of BAE Systems</a:t>
            </a:r>
            <a:r>
              <a:rPr b="0" lang="en-GB" sz="1200" spc="188" strike="noStrike">
                <a:solidFill>
                  <a:srgbClr val="ffffff"/>
                </a:solidFill>
                <a:latin typeface="Tahoma"/>
              </a:rPr>
              <a:t> </a:t>
            </a:r>
            <a:r>
              <a:rPr b="0" lang="en-GB" sz="1200" spc="-4" strike="noStrike">
                <a:solidFill>
                  <a:srgbClr val="ffffff"/>
                </a:solidFill>
                <a:latin typeface="Tahoma"/>
              </a:rPr>
              <a:t>plc.</a:t>
            </a:r>
            <a:endParaRPr b="0" lang="en-GB" sz="1200" spc="-1" strike="noStrike">
              <a:latin typeface="Arial"/>
            </a:endParaRPr>
          </a:p>
          <a:p>
            <a:pPr>
              <a:lnSpc>
                <a:spcPct val="100000"/>
              </a:lnSpc>
              <a:spcBef>
                <a:spcPts val="6"/>
              </a:spcBef>
            </a:pPr>
            <a:endParaRPr b="0" lang="en-GB" sz="1200" spc="-1" strike="noStrike">
              <a:latin typeface="Arial"/>
            </a:endParaRPr>
          </a:p>
          <a:p>
            <a:pPr marL="12600">
              <a:lnSpc>
                <a:spcPct val="100000"/>
              </a:lnSpc>
            </a:pPr>
            <a:r>
              <a:rPr b="0" lang="en-GB" sz="1200" spc="-1" strike="noStrike">
                <a:solidFill>
                  <a:srgbClr val="ffffff"/>
                </a:solidFill>
                <a:latin typeface="Tahoma"/>
              </a:rPr>
              <a:t>No </a:t>
            </a:r>
            <a:r>
              <a:rPr b="0" lang="en-GB" sz="1200" spc="-4" strike="noStrike">
                <a:solidFill>
                  <a:srgbClr val="ffffff"/>
                </a:solidFill>
                <a:latin typeface="Tahoma"/>
              </a:rPr>
              <a:t>part of this document </a:t>
            </a:r>
            <a:r>
              <a:rPr b="0" lang="en-GB" sz="1200" spc="-9" strike="noStrike">
                <a:solidFill>
                  <a:srgbClr val="ffffff"/>
                </a:solidFill>
                <a:latin typeface="Tahoma"/>
              </a:rPr>
              <a:t>may </a:t>
            </a:r>
            <a:r>
              <a:rPr b="0" lang="en-GB" sz="1200" spc="-4" strike="noStrike">
                <a:solidFill>
                  <a:srgbClr val="ffffff"/>
                </a:solidFill>
                <a:latin typeface="Tahoma"/>
              </a:rPr>
              <a:t>be copied, reproduced, </a:t>
            </a:r>
            <a:r>
              <a:rPr b="0" lang="en-GB" sz="1200" spc="-9" strike="noStrike">
                <a:solidFill>
                  <a:srgbClr val="ffffff"/>
                </a:solidFill>
                <a:latin typeface="Tahoma"/>
              </a:rPr>
              <a:t>adapted </a:t>
            </a:r>
            <a:r>
              <a:rPr b="0" lang="en-GB" sz="1200" spc="-4" strike="noStrike">
                <a:solidFill>
                  <a:srgbClr val="ffffff"/>
                </a:solidFill>
                <a:latin typeface="Tahoma"/>
              </a:rPr>
              <a:t>or redistributed in </a:t>
            </a:r>
            <a:r>
              <a:rPr b="0" lang="en-GB" sz="1200" spc="-9" strike="noStrike">
                <a:solidFill>
                  <a:srgbClr val="ffffff"/>
                </a:solidFill>
                <a:latin typeface="Tahoma"/>
              </a:rPr>
              <a:t>any </a:t>
            </a:r>
            <a:r>
              <a:rPr b="0" lang="en-GB" sz="1200" spc="-4" strike="noStrike">
                <a:solidFill>
                  <a:srgbClr val="ffffff"/>
                </a:solidFill>
                <a:latin typeface="Tahoma"/>
              </a:rPr>
              <a:t>form or by </a:t>
            </a:r>
            <a:r>
              <a:rPr b="0" lang="en-GB" sz="1200" spc="-9" strike="noStrike">
                <a:solidFill>
                  <a:srgbClr val="ffffff"/>
                </a:solidFill>
                <a:latin typeface="Tahoma"/>
              </a:rPr>
              <a:t>any </a:t>
            </a:r>
            <a:r>
              <a:rPr b="0" lang="en-GB" sz="1200" spc="-4" strike="noStrike">
                <a:solidFill>
                  <a:srgbClr val="ffffff"/>
                </a:solidFill>
                <a:latin typeface="Tahoma"/>
              </a:rPr>
              <a:t>means without the express prior written  consent of </a:t>
            </a:r>
            <a:r>
              <a:rPr b="0" lang="en-GB" sz="1200" spc="-1" strike="noStrike">
                <a:solidFill>
                  <a:srgbClr val="ffffff"/>
                </a:solidFill>
                <a:latin typeface="Tahoma"/>
              </a:rPr>
              <a:t>BAE</a:t>
            </a:r>
            <a:r>
              <a:rPr b="0" lang="en-GB" sz="1200" spc="18" strike="noStrike">
                <a:solidFill>
                  <a:srgbClr val="ffffff"/>
                </a:solidFill>
                <a:latin typeface="Tahoma"/>
              </a:rPr>
              <a:t> </a:t>
            </a:r>
            <a:r>
              <a:rPr b="0" lang="en-GB" sz="1200" spc="-4" strike="noStrike">
                <a:solidFill>
                  <a:srgbClr val="ffffff"/>
                </a:solidFill>
                <a:latin typeface="Tahoma"/>
              </a:rPr>
              <a:t>Systems.</a:t>
            </a:r>
            <a:endParaRPr b="0" lang="en-GB" sz="1200" spc="-1" strike="noStrike">
              <a:latin typeface="Arial"/>
            </a:endParaRPr>
          </a:p>
          <a:p>
            <a:pPr>
              <a:lnSpc>
                <a:spcPct val="100000"/>
              </a:lnSpc>
            </a:pPr>
            <a:endParaRPr b="0" lang="en-GB" sz="1200" spc="-1" strike="noStrike">
              <a:latin typeface="Arial"/>
            </a:endParaRPr>
          </a:p>
          <a:p>
            <a:pPr marL="12600">
              <a:lnSpc>
                <a:spcPct val="100000"/>
              </a:lnSpc>
            </a:pPr>
            <a:r>
              <a:rPr b="0" lang="en-GB" sz="1200" spc="-4" strike="noStrike">
                <a:solidFill>
                  <a:srgbClr val="ffffff"/>
                </a:solidFill>
                <a:latin typeface="Tahoma"/>
              </a:rPr>
              <a:t>BAE Systems Applied Intelligence Limited registered in England and </a:t>
            </a:r>
            <a:r>
              <a:rPr b="0" lang="en-GB" sz="1200" spc="-12" strike="noStrike">
                <a:solidFill>
                  <a:srgbClr val="ffffff"/>
                </a:solidFill>
                <a:latin typeface="Tahoma"/>
              </a:rPr>
              <a:t>Wales </a:t>
            </a:r>
            <a:r>
              <a:rPr b="0" lang="en-GB" sz="1200" spc="-9" strike="noStrike">
                <a:solidFill>
                  <a:srgbClr val="ffffff"/>
                </a:solidFill>
                <a:latin typeface="Tahoma"/>
              </a:rPr>
              <a:t>Company No. </a:t>
            </a:r>
            <a:r>
              <a:rPr b="0" lang="en-GB" sz="1200" spc="-4" strike="noStrike">
                <a:solidFill>
                  <a:srgbClr val="ffffff"/>
                </a:solidFill>
                <a:latin typeface="Tahoma"/>
              </a:rPr>
              <a:t>1337451 with its registered office at </a:t>
            </a:r>
            <a:r>
              <a:rPr b="0" lang="en-GB" sz="1200" spc="-1" strike="noStrike">
                <a:solidFill>
                  <a:srgbClr val="ffffff"/>
                </a:solidFill>
                <a:latin typeface="Tahoma"/>
              </a:rPr>
              <a:t>Surrey </a:t>
            </a:r>
            <a:r>
              <a:rPr b="0" lang="en-GB" sz="1200" spc="-9" strike="noStrike">
                <a:solidFill>
                  <a:srgbClr val="ffffff"/>
                </a:solidFill>
                <a:latin typeface="Tahoma"/>
              </a:rPr>
              <a:t>Research  Park, </a:t>
            </a:r>
            <a:r>
              <a:rPr b="0" lang="en-GB" sz="1200" spc="-4" strike="noStrike">
                <a:solidFill>
                  <a:srgbClr val="ffffff"/>
                </a:solidFill>
                <a:latin typeface="Tahoma"/>
              </a:rPr>
              <a:t>Guildford, England, </a:t>
            </a:r>
            <a:r>
              <a:rPr b="0" lang="en-GB" sz="1200" spc="-1" strike="noStrike">
                <a:solidFill>
                  <a:srgbClr val="ffffff"/>
                </a:solidFill>
                <a:latin typeface="Tahoma"/>
              </a:rPr>
              <a:t>GU2</a:t>
            </a:r>
            <a:r>
              <a:rPr b="0" lang="en-GB" sz="1200" spc="12" strike="noStrike">
                <a:solidFill>
                  <a:srgbClr val="ffffff"/>
                </a:solidFill>
                <a:latin typeface="Tahoma"/>
              </a:rPr>
              <a:t> </a:t>
            </a:r>
            <a:r>
              <a:rPr b="0" lang="en-GB" sz="1200" spc="-43" strike="noStrike">
                <a:solidFill>
                  <a:srgbClr val="ffffff"/>
                </a:solidFill>
                <a:latin typeface="Tahoma"/>
              </a:rPr>
              <a:t>7YP.</a:t>
            </a:r>
            <a:endParaRPr b="0" lang="en-GB" sz="1200" spc="-1" strike="noStrike">
              <a:latin typeface="Arial"/>
            </a:endParaRPr>
          </a:p>
        </p:txBody>
      </p:sp>
      <p:sp>
        <p:nvSpPr>
          <p:cNvPr id="189" name="CustomShape 2"/>
          <p:cNvSpPr/>
          <p:nvPr/>
        </p:nvSpPr>
        <p:spPr>
          <a:xfrm>
            <a:off x="1440" y="5943960"/>
            <a:ext cx="12190320" cy="914040"/>
          </a:xfrm>
          <a:custGeom>
            <a:avLst/>
            <a:gdLst/>
            <a:ahLst/>
            <a:rect l="l" t="t" r="r" b="b"/>
            <a:pathLst>
              <a:path w="12190730" h="914400">
                <a:moveTo>
                  <a:pt x="0" y="914158"/>
                </a:moveTo>
                <a:lnTo>
                  <a:pt x="12190412" y="914158"/>
                </a:lnTo>
                <a:lnTo>
                  <a:pt x="12190412" y="0"/>
                </a:lnTo>
                <a:lnTo>
                  <a:pt x="0" y="0"/>
                </a:lnTo>
                <a:lnTo>
                  <a:pt x="0" y="914158"/>
                </a:lnTo>
                <a:close/>
              </a:path>
            </a:pathLst>
          </a:custGeom>
          <a:solidFill>
            <a:srgbClr val="ffffff"/>
          </a:solidFill>
          <a:ln>
            <a:noFill/>
          </a:ln>
        </p:spPr>
        <p:style>
          <a:lnRef idx="0"/>
          <a:fillRef idx="0"/>
          <a:effectRef idx="0"/>
          <a:fontRef idx="minor"/>
        </p:style>
      </p:sp>
      <p:sp>
        <p:nvSpPr>
          <p:cNvPr id="190" name="CustomShape 3"/>
          <p:cNvSpPr/>
          <p:nvPr/>
        </p:nvSpPr>
        <p:spPr>
          <a:xfrm>
            <a:off x="9981000" y="6246720"/>
            <a:ext cx="1294560" cy="306000"/>
          </a:xfrm>
          <a:prstGeom prst="rect">
            <a:avLst/>
          </a:prstGeom>
          <a:blipFill rotWithShape="0">
            <a:blip r:embed="rId1"/>
            <a:stretch>
              <a:fillRect/>
            </a:stretch>
          </a:blipFill>
          <a:ln>
            <a:noFill/>
          </a:ln>
        </p:spPr>
        <p:style>
          <a:lnRef idx="0"/>
          <a:fillRef idx="0"/>
          <a:effectRef idx="0"/>
          <a:fontRef idx="minor"/>
        </p:style>
      </p:sp>
      <p:sp>
        <p:nvSpPr>
          <p:cNvPr id="191" name="CustomShape 4"/>
          <p:cNvSpPr/>
          <p:nvPr/>
        </p:nvSpPr>
        <p:spPr>
          <a:xfrm>
            <a:off x="9997200" y="6493680"/>
            <a:ext cx="10440" cy="57960"/>
          </a:xfrm>
          <a:custGeom>
            <a:avLst/>
            <a:gdLst/>
            <a:ahLst/>
            <a:rect l="l" t="t" r="r" b="b"/>
            <a:pathLst>
              <a:path w="10795" h="58420">
                <a:moveTo>
                  <a:pt x="0" y="0"/>
                </a:moveTo>
                <a:lnTo>
                  <a:pt x="10312" y="0"/>
                </a:lnTo>
                <a:lnTo>
                  <a:pt x="10312" y="57988"/>
                </a:lnTo>
                <a:lnTo>
                  <a:pt x="0" y="57988"/>
                </a:lnTo>
                <a:lnTo>
                  <a:pt x="0" y="0"/>
                </a:lnTo>
                <a:close/>
              </a:path>
            </a:pathLst>
          </a:custGeom>
          <a:solidFill>
            <a:srgbClr val="000000"/>
          </a:solidFill>
          <a:ln>
            <a:noFill/>
          </a:ln>
        </p:spPr>
        <p:style>
          <a:lnRef idx="0"/>
          <a:fillRef idx="0"/>
          <a:effectRef idx="0"/>
          <a:fontRef idx="minor"/>
        </p:style>
      </p:sp>
      <p:sp>
        <p:nvSpPr>
          <p:cNvPr id="192" name="TextShape 5"/>
          <p:cNvSpPr txBox="1"/>
          <p:nvPr/>
        </p:nvSpPr>
        <p:spPr>
          <a:xfrm>
            <a:off x="697320" y="6351120"/>
            <a:ext cx="2647080" cy="3990960"/>
          </a:xfrm>
          <a:prstGeom prst="rect">
            <a:avLst/>
          </a:prstGeom>
          <a:noFill/>
          <a:ln>
            <a:noFill/>
          </a:ln>
        </p:spPr>
        <p:txBody>
          <a:bodyPr lIns="0" rIns="0" tIns="13320" bIns="0"/>
          <a:p>
            <a:pPr marL="254520" indent="-229680">
              <a:lnSpc>
                <a:spcPct val="100000"/>
              </a:lnSpc>
              <a:spcBef>
                <a:spcPts val="105"/>
              </a:spcBef>
            </a:pPr>
            <a:fld id="{D748C24B-D270-486A-932E-1946271A2224}" type="slidenum">
              <a:rPr b="0" lang="en-GB" sz="1200" spc="-1" strike="noStrike" baseline="-6000">
                <a:solidFill>
                  <a:srgbClr val="99a0a2"/>
                </a:solidFill>
                <a:latin typeface="Tahoma"/>
              </a:rPr>
              <a:t>1</a:t>
            </a:fld>
            <a:r>
              <a:rPr b="0" lang="en-GB" sz="1200" spc="-1" strike="noStrike" baseline="-6000">
                <a:solidFill>
                  <a:srgbClr val="99a0a2"/>
                </a:solidFill>
                <a:latin typeface="Tahoma"/>
              </a:rPr>
              <a:t> </a:t>
            </a:r>
            <a:r>
              <a:rPr b="0" lang="en-GB" sz="800" spc="-1" strike="noStrike">
                <a:solidFill>
                  <a:srgbClr val="99a0a2"/>
                </a:solidFill>
                <a:latin typeface="Tahoma"/>
              </a:rPr>
              <a:t>| </a:t>
            </a:r>
            <a:r>
              <a:rPr b="0" lang="en-GB" sz="800" spc="-4" strike="noStrike">
                <a:solidFill>
                  <a:srgbClr val="99a0a2"/>
                </a:solidFill>
                <a:latin typeface="Tahoma"/>
              </a:rPr>
              <a:t>Copyright </a:t>
            </a:r>
            <a:r>
              <a:rPr b="0" lang="en-GB" sz="800" spc="-1" strike="noStrike">
                <a:solidFill>
                  <a:srgbClr val="99a0a2"/>
                </a:solidFill>
                <a:latin typeface="Tahoma"/>
              </a:rPr>
              <a:t>© </a:t>
            </a:r>
            <a:r>
              <a:rPr b="0" lang="en-GB" sz="800" spc="4" strike="noStrike">
                <a:solidFill>
                  <a:srgbClr val="99a0a2"/>
                </a:solidFill>
                <a:latin typeface="Tahoma"/>
              </a:rPr>
              <a:t>2017 </a:t>
            </a:r>
            <a:r>
              <a:rPr b="0" lang="en-GB" sz="800" spc="-4" strike="noStrike">
                <a:solidFill>
                  <a:srgbClr val="99a0a2"/>
                </a:solidFill>
                <a:latin typeface="Tahoma"/>
              </a:rPr>
              <a:t>BAE Systems. All Rights Reserved.  BAE </a:t>
            </a:r>
            <a:r>
              <a:rPr b="0" lang="en-GB" sz="800" spc="-1" strike="noStrike">
                <a:solidFill>
                  <a:srgbClr val="99a0a2"/>
                </a:solidFill>
                <a:latin typeface="Tahoma"/>
              </a:rPr>
              <a:t>SYSTEMS </a:t>
            </a:r>
            <a:r>
              <a:rPr b="0" lang="en-GB" sz="800" spc="-4" strike="noStrike">
                <a:solidFill>
                  <a:srgbClr val="99a0a2"/>
                </a:solidFill>
                <a:latin typeface="Tahoma"/>
              </a:rPr>
              <a:t>is </a:t>
            </a:r>
            <a:r>
              <a:rPr b="0" lang="en-GB" sz="800" spc="-1" strike="noStrike">
                <a:solidFill>
                  <a:srgbClr val="99a0a2"/>
                </a:solidFill>
                <a:latin typeface="Tahoma"/>
              </a:rPr>
              <a:t>a </a:t>
            </a:r>
            <a:r>
              <a:rPr b="0" lang="en-GB" sz="800" spc="-4" strike="noStrike">
                <a:solidFill>
                  <a:srgbClr val="99a0a2"/>
                </a:solidFill>
                <a:latin typeface="Tahoma"/>
              </a:rPr>
              <a:t>trade mark of BAE Systems plc.  (See final slide for restrictions on</a:t>
            </a:r>
            <a:r>
              <a:rPr b="0" lang="en-GB" sz="800" spc="103" strike="noStrike">
                <a:solidFill>
                  <a:srgbClr val="99a0a2"/>
                </a:solidFill>
                <a:latin typeface="Tahoma"/>
              </a:rPr>
              <a:t> </a:t>
            </a:r>
            <a:r>
              <a:rPr b="0" lang="en-GB" sz="800" spc="-4" strike="noStrike">
                <a:solidFill>
                  <a:srgbClr val="99a0a2"/>
                </a:solidFill>
                <a:latin typeface="Tahoma"/>
              </a:rPr>
              <a:t>use.)</a:t>
            </a:r>
            <a:endParaRPr b="0" lang="en-GB" sz="800" spc="-1" strike="noStrike">
              <a:latin typeface="Times New Roman"/>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697320" y="6351120"/>
            <a:ext cx="2647080" cy="3990960"/>
          </a:xfrm>
          <a:prstGeom prst="rect">
            <a:avLst/>
          </a:prstGeom>
          <a:noFill/>
          <a:ln>
            <a:noFill/>
          </a:ln>
        </p:spPr>
        <p:txBody>
          <a:bodyPr lIns="0" rIns="0" tIns="13320" bIns="0"/>
          <a:p>
            <a:pPr marL="254520" indent="-229680">
              <a:lnSpc>
                <a:spcPct val="100000"/>
              </a:lnSpc>
              <a:spcBef>
                <a:spcPts val="105"/>
              </a:spcBef>
            </a:pPr>
            <a:fld id="{BBA9EC7E-5344-4E26-8967-D7F1BC6A80D4}" type="slidenum">
              <a:rPr b="0" lang="en-GB" sz="1200" spc="-1" strike="noStrike" baseline="-6000">
                <a:solidFill>
                  <a:srgbClr val="99a0a2"/>
                </a:solidFill>
                <a:latin typeface="Tahoma"/>
              </a:rPr>
              <a:t>1</a:t>
            </a:fld>
            <a:r>
              <a:rPr b="0" lang="en-GB" sz="1200" spc="-1" strike="noStrike" baseline="-6000">
                <a:solidFill>
                  <a:srgbClr val="99a0a2"/>
                </a:solidFill>
                <a:latin typeface="Tahoma"/>
              </a:rPr>
              <a:t> </a:t>
            </a:r>
            <a:r>
              <a:rPr b="0" lang="en-GB" sz="800" spc="-1" strike="noStrike">
                <a:solidFill>
                  <a:srgbClr val="99a0a2"/>
                </a:solidFill>
                <a:latin typeface="Tahoma"/>
              </a:rPr>
              <a:t>| </a:t>
            </a:r>
            <a:r>
              <a:rPr b="0" lang="en-GB" sz="800" spc="-4" strike="noStrike">
                <a:solidFill>
                  <a:srgbClr val="99a0a2"/>
                </a:solidFill>
                <a:latin typeface="Tahoma"/>
              </a:rPr>
              <a:t>Copyright </a:t>
            </a:r>
            <a:r>
              <a:rPr b="0" lang="en-GB" sz="800" spc="-1" strike="noStrike">
                <a:solidFill>
                  <a:srgbClr val="99a0a2"/>
                </a:solidFill>
                <a:latin typeface="Tahoma"/>
              </a:rPr>
              <a:t>© </a:t>
            </a:r>
            <a:r>
              <a:rPr b="0" lang="en-GB" sz="800" spc="4" strike="noStrike">
                <a:solidFill>
                  <a:srgbClr val="99a0a2"/>
                </a:solidFill>
                <a:latin typeface="Tahoma"/>
              </a:rPr>
              <a:t>2019 </a:t>
            </a:r>
            <a:r>
              <a:rPr b="0" lang="en-GB" sz="800" spc="-4" strike="noStrike">
                <a:solidFill>
                  <a:srgbClr val="99a0a2"/>
                </a:solidFill>
                <a:latin typeface="Tahoma"/>
              </a:rPr>
              <a:t>BAE Systems. All Rights Reserved.  BAE </a:t>
            </a:r>
            <a:r>
              <a:rPr b="0" lang="en-GB" sz="800" spc="-1" strike="noStrike">
                <a:solidFill>
                  <a:srgbClr val="99a0a2"/>
                </a:solidFill>
                <a:latin typeface="Tahoma"/>
              </a:rPr>
              <a:t>SYSTEMS </a:t>
            </a:r>
            <a:r>
              <a:rPr b="0" lang="en-GB" sz="800" spc="-4" strike="noStrike">
                <a:solidFill>
                  <a:srgbClr val="99a0a2"/>
                </a:solidFill>
                <a:latin typeface="Tahoma"/>
              </a:rPr>
              <a:t>is </a:t>
            </a:r>
            <a:r>
              <a:rPr b="0" lang="en-GB" sz="800" spc="-1" strike="noStrike">
                <a:solidFill>
                  <a:srgbClr val="99a0a2"/>
                </a:solidFill>
                <a:latin typeface="Tahoma"/>
              </a:rPr>
              <a:t>a </a:t>
            </a:r>
            <a:r>
              <a:rPr b="0" lang="en-GB" sz="800" spc="-4" strike="noStrike">
                <a:solidFill>
                  <a:srgbClr val="99a0a2"/>
                </a:solidFill>
                <a:latin typeface="Tahoma"/>
              </a:rPr>
              <a:t>trade mark of BAE Systems plc.  (See final slide for restrictions on</a:t>
            </a:r>
            <a:r>
              <a:rPr b="0" lang="en-GB" sz="800" spc="103" strike="noStrike">
                <a:solidFill>
                  <a:srgbClr val="99a0a2"/>
                </a:solidFill>
                <a:latin typeface="Tahoma"/>
              </a:rPr>
              <a:t> </a:t>
            </a:r>
            <a:r>
              <a:rPr b="0" lang="en-GB" sz="800" spc="-4" strike="noStrike">
                <a:solidFill>
                  <a:srgbClr val="99a0a2"/>
                </a:solidFill>
                <a:latin typeface="Tahoma"/>
              </a:rPr>
              <a:t>use.)</a:t>
            </a:r>
            <a:endParaRPr b="0" lang="en-GB" sz="800" spc="-1" strike="noStrike">
              <a:latin typeface="Times New Roman"/>
            </a:endParaRPr>
          </a:p>
        </p:txBody>
      </p:sp>
      <p:sp>
        <p:nvSpPr>
          <p:cNvPr id="104" name="TextShape 2"/>
          <p:cNvSpPr txBox="1"/>
          <p:nvPr/>
        </p:nvSpPr>
        <p:spPr>
          <a:xfrm>
            <a:off x="1143000" y="299520"/>
            <a:ext cx="5404680" cy="1157760"/>
          </a:xfrm>
          <a:prstGeom prst="rect">
            <a:avLst/>
          </a:prstGeom>
          <a:noFill/>
          <a:ln>
            <a:noFill/>
          </a:ln>
        </p:spPr>
        <p:txBody>
          <a:bodyPr lIns="0" rIns="0" tIns="12600" bIns="0"/>
          <a:p>
            <a:pPr marL="12600">
              <a:lnSpc>
                <a:spcPct val="100000"/>
              </a:lnSpc>
              <a:spcBef>
                <a:spcPts val="99"/>
              </a:spcBef>
            </a:pPr>
            <a:r>
              <a:rPr b="0" lang="en-US" sz="3600" spc="-18" strike="noStrike">
                <a:solidFill>
                  <a:srgbClr val="3d4146"/>
                </a:solidFill>
                <a:latin typeface="Tahoma"/>
              </a:rPr>
              <a:t>Overview</a:t>
            </a:r>
            <a:endParaRPr b="0" lang="en-US" sz="3600" spc="-1" strike="noStrike">
              <a:solidFill>
                <a:srgbClr val="000000"/>
              </a:solidFill>
              <a:latin typeface="Calibri"/>
            </a:endParaRPr>
          </a:p>
        </p:txBody>
      </p:sp>
      <p:sp>
        <p:nvSpPr>
          <p:cNvPr id="105" name="CustomShape 3"/>
          <p:cNvSpPr/>
          <p:nvPr/>
        </p:nvSpPr>
        <p:spPr>
          <a:xfrm>
            <a:off x="990720" y="1371600"/>
            <a:ext cx="9824400" cy="1735560"/>
          </a:xfrm>
          <a:prstGeom prst="rect">
            <a:avLst/>
          </a:prstGeom>
          <a:noFill/>
          <a:ln>
            <a:noFill/>
          </a:ln>
        </p:spPr>
        <p:style>
          <a:lnRef idx="0"/>
          <a:fillRef idx="0"/>
          <a:effectRef idx="0"/>
          <a:fontRef idx="minor"/>
        </p:style>
        <p:txBody>
          <a:bodyPr lIns="90000" rIns="90000" tIns="45000" bIns="45000"/>
          <a:p>
            <a:pPr marL="285840" indent="-285480">
              <a:lnSpc>
                <a:spcPct val="150000"/>
              </a:lnSpc>
              <a:buClr>
                <a:srgbClr val="000000"/>
              </a:buClr>
              <a:buFont typeface="Arial"/>
              <a:buChar char="•"/>
            </a:pPr>
            <a:r>
              <a:rPr b="0" lang="en-GB" sz="1800" spc="-1" strike="noStrike">
                <a:solidFill>
                  <a:srgbClr val="000000"/>
                </a:solidFill>
                <a:latin typeface="Tahoma"/>
                <a:ea typeface="Tahoma"/>
              </a:rPr>
              <a:t>Project Journey</a:t>
            </a:r>
            <a:endParaRPr b="0" lang="en-GB" sz="1800" spc="-1" strike="noStrike">
              <a:latin typeface="Arial"/>
            </a:endParaRPr>
          </a:p>
          <a:p>
            <a:pPr marL="285840" indent="-285480">
              <a:lnSpc>
                <a:spcPct val="150000"/>
              </a:lnSpc>
              <a:buClr>
                <a:srgbClr val="000000"/>
              </a:buClr>
              <a:buFont typeface="Arial"/>
              <a:buChar char="•"/>
            </a:pPr>
            <a:r>
              <a:rPr b="0" lang="en-GB" sz="1800" spc="-1" strike="noStrike">
                <a:solidFill>
                  <a:srgbClr val="000000"/>
                </a:solidFill>
                <a:latin typeface="Tahoma"/>
                <a:ea typeface="Tahoma"/>
              </a:rPr>
              <a:t>Demo</a:t>
            </a:r>
            <a:endParaRPr b="0" lang="en-GB" sz="1800" spc="-1" strike="noStrike">
              <a:latin typeface="Arial"/>
            </a:endParaRPr>
          </a:p>
          <a:p>
            <a:pPr marL="285840" indent="-285480">
              <a:lnSpc>
                <a:spcPct val="150000"/>
              </a:lnSpc>
              <a:buClr>
                <a:srgbClr val="000000"/>
              </a:buClr>
              <a:buFont typeface="Arial"/>
              <a:buChar char="•"/>
            </a:pPr>
            <a:r>
              <a:rPr b="0" lang="en-GB" sz="1800" spc="-1" strike="noStrike">
                <a:solidFill>
                  <a:srgbClr val="000000"/>
                </a:solidFill>
                <a:latin typeface="Tahoma"/>
                <a:ea typeface="Tahoma"/>
              </a:rPr>
              <a:t>Self-Reflection</a:t>
            </a:r>
            <a:endParaRPr b="0" lang="en-GB" sz="1800" spc="-1" strike="noStrike">
              <a:latin typeface="Arial"/>
            </a:endParaRPr>
          </a:p>
          <a:p>
            <a:pPr>
              <a:lnSpc>
                <a:spcPct val="150000"/>
              </a:lnSpc>
            </a:pPr>
            <a:endParaRPr b="0" lang="en-GB"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697320" y="6351120"/>
            <a:ext cx="2647080" cy="3990960"/>
          </a:xfrm>
          <a:prstGeom prst="rect">
            <a:avLst/>
          </a:prstGeom>
          <a:noFill/>
          <a:ln>
            <a:noFill/>
          </a:ln>
        </p:spPr>
        <p:txBody>
          <a:bodyPr lIns="0" rIns="0" tIns="13320" bIns="0"/>
          <a:p>
            <a:pPr marL="254520" indent="-229680">
              <a:lnSpc>
                <a:spcPct val="100000"/>
              </a:lnSpc>
              <a:spcBef>
                <a:spcPts val="105"/>
              </a:spcBef>
            </a:pPr>
            <a:fld id="{B53B91D4-70CE-42C8-ABDC-C9FB2E813BDE}" type="slidenum">
              <a:rPr b="0" lang="en-GB" sz="1200" spc="-1" strike="noStrike" baseline="-6000">
                <a:solidFill>
                  <a:srgbClr val="99a0a2"/>
                </a:solidFill>
                <a:latin typeface="Tahoma"/>
              </a:rPr>
              <a:t>1</a:t>
            </a:fld>
            <a:r>
              <a:rPr b="0" lang="en-GB" sz="1200" spc="-1" strike="noStrike" baseline="-6000">
                <a:solidFill>
                  <a:srgbClr val="99a0a2"/>
                </a:solidFill>
                <a:latin typeface="Tahoma"/>
              </a:rPr>
              <a:t> </a:t>
            </a:r>
            <a:r>
              <a:rPr b="0" lang="en-GB" sz="800" spc="-1" strike="noStrike">
                <a:solidFill>
                  <a:srgbClr val="99a0a2"/>
                </a:solidFill>
                <a:latin typeface="Tahoma"/>
              </a:rPr>
              <a:t>| </a:t>
            </a:r>
            <a:r>
              <a:rPr b="0" lang="en-GB" sz="800" spc="-4" strike="noStrike">
                <a:solidFill>
                  <a:srgbClr val="99a0a2"/>
                </a:solidFill>
                <a:latin typeface="Tahoma"/>
              </a:rPr>
              <a:t>Copyright </a:t>
            </a:r>
            <a:r>
              <a:rPr b="0" lang="en-GB" sz="800" spc="-1" strike="noStrike">
                <a:solidFill>
                  <a:srgbClr val="99a0a2"/>
                </a:solidFill>
                <a:latin typeface="Tahoma"/>
              </a:rPr>
              <a:t>© </a:t>
            </a:r>
            <a:r>
              <a:rPr b="0" lang="en-GB" sz="800" spc="4" strike="noStrike">
                <a:solidFill>
                  <a:srgbClr val="99a0a2"/>
                </a:solidFill>
                <a:latin typeface="Tahoma"/>
              </a:rPr>
              <a:t>2019 </a:t>
            </a:r>
            <a:r>
              <a:rPr b="0" lang="en-GB" sz="800" spc="-4" strike="noStrike">
                <a:solidFill>
                  <a:srgbClr val="99a0a2"/>
                </a:solidFill>
                <a:latin typeface="Tahoma"/>
              </a:rPr>
              <a:t>BAE Systems. All Rights Reserved.  BAE </a:t>
            </a:r>
            <a:r>
              <a:rPr b="0" lang="en-GB" sz="800" spc="-1" strike="noStrike">
                <a:solidFill>
                  <a:srgbClr val="99a0a2"/>
                </a:solidFill>
                <a:latin typeface="Tahoma"/>
              </a:rPr>
              <a:t>SYSTEMS </a:t>
            </a:r>
            <a:r>
              <a:rPr b="0" lang="en-GB" sz="800" spc="-4" strike="noStrike">
                <a:solidFill>
                  <a:srgbClr val="99a0a2"/>
                </a:solidFill>
                <a:latin typeface="Tahoma"/>
              </a:rPr>
              <a:t>is </a:t>
            </a:r>
            <a:r>
              <a:rPr b="0" lang="en-GB" sz="800" spc="-1" strike="noStrike">
                <a:solidFill>
                  <a:srgbClr val="99a0a2"/>
                </a:solidFill>
                <a:latin typeface="Tahoma"/>
              </a:rPr>
              <a:t>a </a:t>
            </a:r>
            <a:r>
              <a:rPr b="0" lang="en-GB" sz="800" spc="-4" strike="noStrike">
                <a:solidFill>
                  <a:srgbClr val="99a0a2"/>
                </a:solidFill>
                <a:latin typeface="Tahoma"/>
              </a:rPr>
              <a:t>trade mark of BAE Systems plc.  (See final slide for restrictions on</a:t>
            </a:r>
            <a:r>
              <a:rPr b="0" lang="en-GB" sz="800" spc="103" strike="noStrike">
                <a:solidFill>
                  <a:srgbClr val="99a0a2"/>
                </a:solidFill>
                <a:latin typeface="Tahoma"/>
              </a:rPr>
              <a:t> </a:t>
            </a:r>
            <a:r>
              <a:rPr b="0" lang="en-GB" sz="800" spc="-4" strike="noStrike">
                <a:solidFill>
                  <a:srgbClr val="99a0a2"/>
                </a:solidFill>
                <a:latin typeface="Tahoma"/>
              </a:rPr>
              <a:t>use.)</a:t>
            </a:r>
            <a:endParaRPr b="0" lang="en-GB" sz="800" spc="-1" strike="noStrike">
              <a:latin typeface="Times New Roman"/>
            </a:endParaRPr>
          </a:p>
        </p:txBody>
      </p:sp>
      <p:sp>
        <p:nvSpPr>
          <p:cNvPr id="107" name="TextShape 2"/>
          <p:cNvSpPr txBox="1"/>
          <p:nvPr/>
        </p:nvSpPr>
        <p:spPr>
          <a:xfrm>
            <a:off x="1224360" y="338760"/>
            <a:ext cx="8452800" cy="1157760"/>
          </a:xfrm>
          <a:prstGeom prst="rect">
            <a:avLst/>
          </a:prstGeom>
          <a:noFill/>
          <a:ln>
            <a:noFill/>
          </a:ln>
        </p:spPr>
        <p:txBody>
          <a:bodyPr lIns="0" rIns="0" tIns="12600" bIns="0"/>
          <a:p>
            <a:pPr marL="12600">
              <a:lnSpc>
                <a:spcPct val="100000"/>
              </a:lnSpc>
              <a:spcBef>
                <a:spcPts val="99"/>
              </a:spcBef>
            </a:pPr>
            <a:r>
              <a:rPr b="0" lang="en-US" sz="3600" spc="-18" strike="noStrike">
                <a:solidFill>
                  <a:srgbClr val="3d4146"/>
                </a:solidFill>
                <a:latin typeface="Tahoma"/>
              </a:rPr>
              <a:t>Background and the </a:t>
            </a:r>
            <a:r>
              <a:rPr b="0" lang="en-US" sz="3600" spc="-12" strike="noStrike">
                <a:solidFill>
                  <a:srgbClr val="fc4c02"/>
                </a:solidFill>
                <a:latin typeface="Tahoma"/>
              </a:rPr>
              <a:t>challenge</a:t>
            </a:r>
            <a:endParaRPr b="0" lang="en-US" sz="3600" spc="-1" strike="noStrike">
              <a:solidFill>
                <a:srgbClr val="000000"/>
              </a:solidFill>
              <a:latin typeface="Calibri"/>
            </a:endParaRPr>
          </a:p>
        </p:txBody>
      </p:sp>
      <p:sp>
        <p:nvSpPr>
          <p:cNvPr id="108" name="CustomShape 3"/>
          <p:cNvSpPr/>
          <p:nvPr/>
        </p:nvSpPr>
        <p:spPr>
          <a:xfrm>
            <a:off x="990720" y="1371600"/>
            <a:ext cx="9824400" cy="2833560"/>
          </a:xfrm>
          <a:prstGeom prst="rect">
            <a:avLst/>
          </a:prstGeom>
          <a:noFill/>
          <a:ln>
            <a:noFill/>
          </a:ln>
        </p:spPr>
        <p:style>
          <a:lnRef idx="0"/>
          <a:fillRef idx="0"/>
          <a:effectRef idx="0"/>
          <a:fontRef idx="minor"/>
        </p:style>
        <p:txBody>
          <a:bodyPr lIns="90000" rIns="90000" tIns="45000" bIns="45000"/>
          <a:p>
            <a:pPr>
              <a:lnSpc>
                <a:spcPct val="150000"/>
              </a:lnSpc>
            </a:pPr>
            <a:endParaRPr b="0" lang="en-GB" sz="1800" spc="-1" strike="noStrike">
              <a:latin typeface="Arial"/>
            </a:endParaRPr>
          </a:p>
          <a:p>
            <a:pPr>
              <a:lnSpc>
                <a:spcPct val="150000"/>
              </a:lnSpc>
            </a:pPr>
            <a:endParaRPr b="0" lang="en-GB" sz="1800" spc="-1" strike="noStrike">
              <a:latin typeface="Arial"/>
            </a:endParaRPr>
          </a:p>
          <a:p>
            <a:pPr marL="285840" indent="-285480">
              <a:lnSpc>
                <a:spcPct val="150000"/>
              </a:lnSpc>
              <a:buClr>
                <a:srgbClr val="000000"/>
              </a:buClr>
              <a:buFont typeface="Arial"/>
              <a:buChar char="•"/>
            </a:pPr>
            <a:r>
              <a:rPr b="0" lang="en-GB" sz="1800" spc="-1" strike="noStrike">
                <a:solidFill>
                  <a:srgbClr val="000000"/>
                </a:solidFill>
                <a:latin typeface="Tahoma"/>
                <a:ea typeface="Tahoma"/>
              </a:rPr>
              <a:t>OOP-based application</a:t>
            </a:r>
            <a:endParaRPr b="0" lang="en-GB" sz="1800" spc="-1" strike="noStrike">
              <a:latin typeface="Arial"/>
            </a:endParaRPr>
          </a:p>
          <a:p>
            <a:pPr marL="285840" indent="-285480">
              <a:lnSpc>
                <a:spcPct val="150000"/>
              </a:lnSpc>
              <a:buClr>
                <a:srgbClr val="000000"/>
              </a:buClr>
              <a:buFont typeface="Arial"/>
              <a:buChar char="•"/>
            </a:pPr>
            <a:r>
              <a:rPr b="0" lang="en-GB" sz="1800" spc="-1" strike="noStrike">
                <a:solidFill>
                  <a:srgbClr val="000000"/>
                </a:solidFill>
                <a:latin typeface="Tahoma"/>
                <a:ea typeface="Tahoma"/>
              </a:rPr>
              <a:t>Range of technologies</a:t>
            </a:r>
            <a:endParaRPr b="0" lang="en-GB" sz="1800" spc="-1" strike="noStrike">
              <a:latin typeface="Arial"/>
            </a:endParaRPr>
          </a:p>
          <a:p>
            <a:pPr marL="285840" indent="-285480">
              <a:lnSpc>
                <a:spcPct val="150000"/>
              </a:lnSpc>
              <a:buClr>
                <a:srgbClr val="000000"/>
              </a:buClr>
              <a:buFont typeface="Arial"/>
              <a:buChar char="•"/>
            </a:pPr>
            <a:r>
              <a:rPr b="0" lang="en-GB" sz="1800" spc="-1" strike="noStrike">
                <a:solidFill>
                  <a:srgbClr val="000000"/>
                </a:solidFill>
                <a:latin typeface="Tahoma"/>
                <a:ea typeface="Tahoma"/>
              </a:rPr>
              <a:t>CRUD functionality</a:t>
            </a:r>
            <a:endParaRPr b="0" lang="en-GB" sz="1800" spc="-1" strike="noStrike">
              <a:latin typeface="Arial"/>
            </a:endParaRPr>
          </a:p>
          <a:p>
            <a:pPr>
              <a:lnSpc>
                <a:spcPct val="150000"/>
              </a:lnSpc>
            </a:pPr>
            <a:endParaRPr b="0" lang="en-GB" sz="1800" spc="-1" strike="noStrike">
              <a:latin typeface="Arial"/>
            </a:endParaRPr>
          </a:p>
          <a:p>
            <a:pPr>
              <a:lnSpc>
                <a:spcPct val="150000"/>
              </a:lnSpc>
            </a:pPr>
            <a:endParaRPr b="0" lang="en-GB" sz="1800" spc="-1" strike="noStrike">
              <a:latin typeface="Arial"/>
            </a:endParaRPr>
          </a:p>
        </p:txBody>
      </p:sp>
      <p:sp>
        <p:nvSpPr>
          <p:cNvPr id="109" name="CustomShape 4"/>
          <p:cNvSpPr/>
          <p:nvPr/>
        </p:nvSpPr>
        <p:spPr>
          <a:xfrm>
            <a:off x="8458200" y="372240"/>
            <a:ext cx="646560" cy="646560"/>
          </a:xfrm>
          <a:prstGeom prst="rect">
            <a:avLst/>
          </a:prstGeom>
          <a:blipFill rotWithShape="0">
            <a:blip r:embed="rId1"/>
            <a:stretch>
              <a:fillRect/>
            </a:stretch>
          </a:blipFill>
          <a:ln>
            <a:noFill/>
          </a:ln>
        </p:spPr>
        <p:style>
          <a:lnRef idx="2"/>
          <a:fillRef idx="0"/>
          <a:effectRef idx="0">
            <a:schemeClr val="accent1">
              <a:hueOff val="0"/>
              <a:satOff val="0"/>
              <a:lumOff val="0"/>
              <a:alphaOff val="0"/>
            </a:schemeClr>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Picture 4" descr=""/>
          <p:cNvPicPr/>
          <p:nvPr/>
        </p:nvPicPr>
        <p:blipFill>
          <a:blip r:embed="rId1"/>
          <a:srcRect l="51688" t="0" r="17759" b="15730"/>
          <a:stretch/>
        </p:blipFill>
        <p:spPr>
          <a:xfrm>
            <a:off x="1206000" y="1295280"/>
            <a:ext cx="1732320" cy="3189600"/>
          </a:xfrm>
          <a:prstGeom prst="rect">
            <a:avLst/>
          </a:prstGeom>
          <a:ln>
            <a:noFill/>
          </a:ln>
        </p:spPr>
      </p:pic>
      <p:sp>
        <p:nvSpPr>
          <p:cNvPr id="111" name="TextShape 1"/>
          <p:cNvSpPr txBox="1"/>
          <p:nvPr/>
        </p:nvSpPr>
        <p:spPr>
          <a:xfrm>
            <a:off x="697320" y="6351120"/>
            <a:ext cx="2647080" cy="3990960"/>
          </a:xfrm>
          <a:prstGeom prst="rect">
            <a:avLst/>
          </a:prstGeom>
          <a:noFill/>
          <a:ln>
            <a:noFill/>
          </a:ln>
        </p:spPr>
        <p:txBody>
          <a:bodyPr lIns="0" rIns="0" tIns="13320" bIns="0"/>
          <a:p>
            <a:pPr marL="254520" indent="-229680">
              <a:lnSpc>
                <a:spcPct val="100000"/>
              </a:lnSpc>
              <a:spcBef>
                <a:spcPts val="105"/>
              </a:spcBef>
            </a:pPr>
            <a:fld id="{A0FCC7A0-377F-4B8B-8050-0E6B82D40437}" type="slidenum">
              <a:rPr b="0" lang="en-GB" sz="1200" spc="-1" strike="noStrike" baseline="-6000">
                <a:solidFill>
                  <a:srgbClr val="99a0a2"/>
                </a:solidFill>
                <a:latin typeface="Tahoma"/>
              </a:rPr>
              <a:t>1</a:t>
            </a:fld>
            <a:r>
              <a:rPr b="0" lang="en-GB" sz="1200" spc="-1" strike="noStrike" baseline="-6000">
                <a:solidFill>
                  <a:srgbClr val="99a0a2"/>
                </a:solidFill>
                <a:latin typeface="Tahoma"/>
              </a:rPr>
              <a:t> </a:t>
            </a:r>
            <a:r>
              <a:rPr b="0" lang="en-GB" sz="800" spc="-1" strike="noStrike">
                <a:solidFill>
                  <a:srgbClr val="99a0a2"/>
                </a:solidFill>
                <a:latin typeface="Tahoma"/>
              </a:rPr>
              <a:t>| </a:t>
            </a:r>
            <a:r>
              <a:rPr b="0" lang="en-GB" sz="800" spc="-4" strike="noStrike">
                <a:solidFill>
                  <a:srgbClr val="99a0a2"/>
                </a:solidFill>
                <a:latin typeface="Tahoma"/>
              </a:rPr>
              <a:t>Copyright </a:t>
            </a:r>
            <a:r>
              <a:rPr b="0" lang="en-GB" sz="800" spc="-1" strike="noStrike">
                <a:solidFill>
                  <a:srgbClr val="99a0a2"/>
                </a:solidFill>
                <a:latin typeface="Tahoma"/>
              </a:rPr>
              <a:t>© </a:t>
            </a:r>
            <a:r>
              <a:rPr b="0" lang="en-GB" sz="800" spc="4" strike="noStrike">
                <a:solidFill>
                  <a:srgbClr val="99a0a2"/>
                </a:solidFill>
                <a:latin typeface="Tahoma"/>
              </a:rPr>
              <a:t>2019 </a:t>
            </a:r>
            <a:r>
              <a:rPr b="0" lang="en-GB" sz="800" spc="-4" strike="noStrike">
                <a:solidFill>
                  <a:srgbClr val="99a0a2"/>
                </a:solidFill>
                <a:latin typeface="Tahoma"/>
              </a:rPr>
              <a:t>BAE Systems. All Rights Reserved.  BAE </a:t>
            </a:r>
            <a:r>
              <a:rPr b="0" lang="en-GB" sz="800" spc="-1" strike="noStrike">
                <a:solidFill>
                  <a:srgbClr val="99a0a2"/>
                </a:solidFill>
                <a:latin typeface="Tahoma"/>
              </a:rPr>
              <a:t>SYSTEMS </a:t>
            </a:r>
            <a:r>
              <a:rPr b="0" lang="en-GB" sz="800" spc="-4" strike="noStrike">
                <a:solidFill>
                  <a:srgbClr val="99a0a2"/>
                </a:solidFill>
                <a:latin typeface="Tahoma"/>
              </a:rPr>
              <a:t>is </a:t>
            </a:r>
            <a:r>
              <a:rPr b="0" lang="en-GB" sz="800" spc="-1" strike="noStrike">
                <a:solidFill>
                  <a:srgbClr val="99a0a2"/>
                </a:solidFill>
                <a:latin typeface="Tahoma"/>
              </a:rPr>
              <a:t>a </a:t>
            </a:r>
            <a:r>
              <a:rPr b="0" lang="en-GB" sz="800" spc="-4" strike="noStrike">
                <a:solidFill>
                  <a:srgbClr val="99a0a2"/>
                </a:solidFill>
                <a:latin typeface="Tahoma"/>
              </a:rPr>
              <a:t>trade mark of BAE Systems plc.  (See final slide for restrictions on</a:t>
            </a:r>
            <a:r>
              <a:rPr b="0" lang="en-GB" sz="800" spc="103" strike="noStrike">
                <a:solidFill>
                  <a:srgbClr val="99a0a2"/>
                </a:solidFill>
                <a:latin typeface="Tahoma"/>
              </a:rPr>
              <a:t> </a:t>
            </a:r>
            <a:r>
              <a:rPr b="0" lang="en-GB" sz="800" spc="-4" strike="noStrike">
                <a:solidFill>
                  <a:srgbClr val="99a0a2"/>
                </a:solidFill>
                <a:latin typeface="Tahoma"/>
              </a:rPr>
              <a:t>use.)</a:t>
            </a:r>
            <a:endParaRPr b="0" lang="en-GB" sz="800" spc="-1" strike="noStrike">
              <a:latin typeface="Times New Roman"/>
            </a:endParaRPr>
          </a:p>
        </p:txBody>
      </p:sp>
      <p:sp>
        <p:nvSpPr>
          <p:cNvPr id="112" name="TextShape 2"/>
          <p:cNvSpPr txBox="1"/>
          <p:nvPr/>
        </p:nvSpPr>
        <p:spPr>
          <a:xfrm>
            <a:off x="1224360" y="338760"/>
            <a:ext cx="5404680" cy="1157760"/>
          </a:xfrm>
          <a:prstGeom prst="rect">
            <a:avLst/>
          </a:prstGeom>
          <a:noFill/>
          <a:ln>
            <a:noFill/>
          </a:ln>
        </p:spPr>
        <p:txBody>
          <a:bodyPr lIns="0" rIns="0" tIns="12600" bIns="0"/>
          <a:p>
            <a:pPr marL="12600">
              <a:lnSpc>
                <a:spcPct val="100000"/>
              </a:lnSpc>
              <a:spcBef>
                <a:spcPts val="99"/>
              </a:spcBef>
            </a:pPr>
            <a:r>
              <a:rPr b="0" lang="en-US" sz="3600" spc="-18" strike="noStrike">
                <a:solidFill>
                  <a:srgbClr val="000000"/>
                </a:solidFill>
                <a:latin typeface="Tahoma"/>
              </a:rPr>
              <a:t>The</a:t>
            </a:r>
            <a:r>
              <a:rPr b="0" lang="en-US" sz="3600" spc="-18" strike="noStrike">
                <a:solidFill>
                  <a:srgbClr val="3d4146"/>
                </a:solidFill>
                <a:latin typeface="Tahoma"/>
              </a:rPr>
              <a:t> </a:t>
            </a:r>
            <a:r>
              <a:rPr b="0" lang="en-US" sz="3600" spc="-12" strike="noStrike">
                <a:solidFill>
                  <a:srgbClr val="fc4c02"/>
                </a:solidFill>
                <a:latin typeface="Tahoma"/>
              </a:rPr>
              <a:t>idea</a:t>
            </a:r>
            <a:endParaRPr b="0" lang="en-US" sz="3600" spc="-1" strike="noStrike">
              <a:solidFill>
                <a:srgbClr val="000000"/>
              </a:solidFill>
              <a:latin typeface="Calibri"/>
            </a:endParaRPr>
          </a:p>
        </p:txBody>
      </p:sp>
      <p:pic>
        <p:nvPicPr>
          <p:cNvPr id="113" name="Content Placeholder 3" descr=""/>
          <p:cNvPicPr/>
          <p:nvPr/>
        </p:nvPicPr>
        <p:blipFill>
          <a:blip r:embed="rId2"/>
          <a:srcRect l="0" t="0" r="7934" b="0"/>
          <a:stretch/>
        </p:blipFill>
        <p:spPr>
          <a:xfrm>
            <a:off x="4746240" y="739440"/>
            <a:ext cx="7445160" cy="6004440"/>
          </a:xfrm>
          <a:prstGeom prst="rect">
            <a:avLst/>
          </a:prstGeom>
          <a:ln>
            <a:noFill/>
          </a:ln>
        </p:spPr>
      </p:pic>
      <p:pic>
        <p:nvPicPr>
          <p:cNvPr id="114" name="Graphic 9" descr=""/>
          <p:cNvPicPr/>
          <p:nvPr/>
        </p:nvPicPr>
        <p:blipFill>
          <a:blip r:embed="rId3"/>
          <a:stretch/>
        </p:blipFill>
        <p:spPr>
          <a:xfrm>
            <a:off x="3012480" y="129240"/>
            <a:ext cx="914040" cy="9140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697320" y="6351120"/>
            <a:ext cx="2647080" cy="3990960"/>
          </a:xfrm>
          <a:prstGeom prst="rect">
            <a:avLst/>
          </a:prstGeom>
          <a:noFill/>
          <a:ln>
            <a:noFill/>
          </a:ln>
        </p:spPr>
        <p:txBody>
          <a:bodyPr lIns="0" rIns="0" tIns="13320" bIns="0"/>
          <a:p>
            <a:pPr marL="254520" indent="-229680">
              <a:lnSpc>
                <a:spcPct val="100000"/>
              </a:lnSpc>
              <a:spcBef>
                <a:spcPts val="105"/>
              </a:spcBef>
            </a:pPr>
            <a:fld id="{9C023A02-6F70-4FB1-916D-8FABA6052F7F}" type="slidenum">
              <a:rPr b="0" lang="en-GB" sz="1200" spc="-1" strike="noStrike" baseline="-6000">
                <a:solidFill>
                  <a:srgbClr val="99a0a2"/>
                </a:solidFill>
                <a:latin typeface="Tahoma"/>
              </a:rPr>
              <a:t>1</a:t>
            </a:fld>
            <a:r>
              <a:rPr b="0" lang="en-GB" sz="1200" spc="-1" strike="noStrike" baseline="-6000">
                <a:solidFill>
                  <a:srgbClr val="99a0a2"/>
                </a:solidFill>
                <a:latin typeface="Tahoma"/>
              </a:rPr>
              <a:t> </a:t>
            </a:r>
            <a:r>
              <a:rPr b="0" lang="en-GB" sz="800" spc="-1" strike="noStrike">
                <a:solidFill>
                  <a:srgbClr val="99a0a2"/>
                </a:solidFill>
                <a:latin typeface="Tahoma"/>
              </a:rPr>
              <a:t>| </a:t>
            </a:r>
            <a:r>
              <a:rPr b="0" lang="en-GB" sz="800" spc="-4" strike="noStrike">
                <a:solidFill>
                  <a:srgbClr val="99a0a2"/>
                </a:solidFill>
                <a:latin typeface="Tahoma"/>
              </a:rPr>
              <a:t>Copyright </a:t>
            </a:r>
            <a:r>
              <a:rPr b="0" lang="en-GB" sz="800" spc="-1" strike="noStrike">
                <a:solidFill>
                  <a:srgbClr val="99a0a2"/>
                </a:solidFill>
                <a:latin typeface="Tahoma"/>
              </a:rPr>
              <a:t>© </a:t>
            </a:r>
            <a:r>
              <a:rPr b="0" lang="en-GB" sz="800" spc="4" strike="noStrike">
                <a:solidFill>
                  <a:srgbClr val="99a0a2"/>
                </a:solidFill>
                <a:latin typeface="Tahoma"/>
              </a:rPr>
              <a:t>2019 </a:t>
            </a:r>
            <a:r>
              <a:rPr b="0" lang="en-GB" sz="800" spc="-4" strike="noStrike">
                <a:solidFill>
                  <a:srgbClr val="99a0a2"/>
                </a:solidFill>
                <a:latin typeface="Tahoma"/>
              </a:rPr>
              <a:t>BAE Systems. All Rights Reserved.  BAE </a:t>
            </a:r>
            <a:r>
              <a:rPr b="0" lang="en-GB" sz="800" spc="-1" strike="noStrike">
                <a:solidFill>
                  <a:srgbClr val="99a0a2"/>
                </a:solidFill>
                <a:latin typeface="Tahoma"/>
              </a:rPr>
              <a:t>SYSTEMS </a:t>
            </a:r>
            <a:r>
              <a:rPr b="0" lang="en-GB" sz="800" spc="-4" strike="noStrike">
                <a:solidFill>
                  <a:srgbClr val="99a0a2"/>
                </a:solidFill>
                <a:latin typeface="Tahoma"/>
              </a:rPr>
              <a:t>is </a:t>
            </a:r>
            <a:r>
              <a:rPr b="0" lang="en-GB" sz="800" spc="-1" strike="noStrike">
                <a:solidFill>
                  <a:srgbClr val="99a0a2"/>
                </a:solidFill>
                <a:latin typeface="Tahoma"/>
              </a:rPr>
              <a:t>a </a:t>
            </a:r>
            <a:r>
              <a:rPr b="0" lang="en-GB" sz="800" spc="-4" strike="noStrike">
                <a:solidFill>
                  <a:srgbClr val="99a0a2"/>
                </a:solidFill>
                <a:latin typeface="Tahoma"/>
              </a:rPr>
              <a:t>trade mark of BAE Systems plc.  (See final slide for restrictions on</a:t>
            </a:r>
            <a:r>
              <a:rPr b="0" lang="en-GB" sz="800" spc="103" strike="noStrike">
                <a:solidFill>
                  <a:srgbClr val="99a0a2"/>
                </a:solidFill>
                <a:latin typeface="Tahoma"/>
              </a:rPr>
              <a:t> </a:t>
            </a:r>
            <a:r>
              <a:rPr b="0" lang="en-GB" sz="800" spc="-4" strike="noStrike">
                <a:solidFill>
                  <a:srgbClr val="99a0a2"/>
                </a:solidFill>
                <a:latin typeface="Tahoma"/>
              </a:rPr>
              <a:t>use.)</a:t>
            </a:r>
            <a:endParaRPr b="0" lang="en-GB" sz="800" spc="-1" strike="noStrike">
              <a:latin typeface="Times New Roman"/>
            </a:endParaRPr>
          </a:p>
        </p:txBody>
      </p:sp>
      <p:sp>
        <p:nvSpPr>
          <p:cNvPr id="116" name="TextShape 2"/>
          <p:cNvSpPr txBox="1"/>
          <p:nvPr/>
        </p:nvSpPr>
        <p:spPr>
          <a:xfrm>
            <a:off x="1224360" y="338760"/>
            <a:ext cx="5404680" cy="1157760"/>
          </a:xfrm>
          <a:prstGeom prst="rect">
            <a:avLst/>
          </a:prstGeom>
          <a:noFill/>
          <a:ln>
            <a:noFill/>
          </a:ln>
        </p:spPr>
        <p:txBody>
          <a:bodyPr lIns="0" rIns="0" tIns="12600" bIns="0"/>
          <a:p>
            <a:pPr marL="12600">
              <a:lnSpc>
                <a:spcPct val="100000"/>
              </a:lnSpc>
              <a:spcBef>
                <a:spcPts val="99"/>
              </a:spcBef>
            </a:pPr>
            <a:r>
              <a:rPr b="0" lang="en-US" sz="3600" spc="-18" strike="noStrike">
                <a:solidFill>
                  <a:srgbClr val="3d4146"/>
                </a:solidFill>
                <a:latin typeface="Tahoma"/>
              </a:rPr>
              <a:t>The </a:t>
            </a:r>
            <a:r>
              <a:rPr b="0" lang="en-US" sz="3600" spc="-12" strike="noStrike">
                <a:solidFill>
                  <a:srgbClr val="fc4c02"/>
                </a:solidFill>
                <a:latin typeface="Tahoma"/>
              </a:rPr>
              <a:t>solution</a:t>
            </a:r>
            <a:endParaRPr b="0" lang="en-US" sz="3600" spc="-1" strike="noStrike">
              <a:solidFill>
                <a:srgbClr val="000000"/>
              </a:solidFill>
              <a:latin typeface="Calibri"/>
            </a:endParaRPr>
          </a:p>
        </p:txBody>
      </p:sp>
      <p:pic>
        <p:nvPicPr>
          <p:cNvPr id="117" name="Content Placeholder 5" descr=""/>
          <p:cNvPicPr/>
          <p:nvPr/>
        </p:nvPicPr>
        <p:blipFill>
          <a:blip r:embed="rId1"/>
          <a:stretch/>
        </p:blipFill>
        <p:spPr>
          <a:xfrm>
            <a:off x="990720" y="1026000"/>
            <a:ext cx="10506240" cy="52344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697320" y="6351120"/>
            <a:ext cx="2647080" cy="3990960"/>
          </a:xfrm>
          <a:prstGeom prst="rect">
            <a:avLst/>
          </a:prstGeom>
          <a:noFill/>
          <a:ln>
            <a:noFill/>
          </a:ln>
        </p:spPr>
        <p:txBody>
          <a:bodyPr lIns="0" rIns="0" tIns="13320" bIns="0"/>
          <a:p>
            <a:pPr marL="254520" indent="-229680">
              <a:lnSpc>
                <a:spcPct val="100000"/>
              </a:lnSpc>
              <a:spcBef>
                <a:spcPts val="105"/>
              </a:spcBef>
            </a:pPr>
            <a:fld id="{12E05FAB-CCBB-429A-BFBF-CF8FDCFF4070}" type="slidenum">
              <a:rPr b="0" lang="en-GB" sz="1200" spc="-1" strike="noStrike" baseline="-6000">
                <a:solidFill>
                  <a:srgbClr val="99a0a2"/>
                </a:solidFill>
                <a:latin typeface="Tahoma"/>
              </a:rPr>
              <a:t>1</a:t>
            </a:fld>
            <a:r>
              <a:rPr b="0" lang="en-GB" sz="1200" spc="-1" strike="noStrike" baseline="-6000">
                <a:solidFill>
                  <a:srgbClr val="99a0a2"/>
                </a:solidFill>
                <a:latin typeface="Tahoma"/>
              </a:rPr>
              <a:t> </a:t>
            </a:r>
            <a:r>
              <a:rPr b="0" lang="en-GB" sz="800" spc="-1" strike="noStrike">
                <a:solidFill>
                  <a:srgbClr val="99a0a2"/>
                </a:solidFill>
                <a:latin typeface="Tahoma"/>
              </a:rPr>
              <a:t>| </a:t>
            </a:r>
            <a:r>
              <a:rPr b="0" lang="en-GB" sz="800" spc="-4" strike="noStrike">
                <a:solidFill>
                  <a:srgbClr val="99a0a2"/>
                </a:solidFill>
                <a:latin typeface="Tahoma"/>
              </a:rPr>
              <a:t>Copyright </a:t>
            </a:r>
            <a:r>
              <a:rPr b="0" lang="en-GB" sz="800" spc="-1" strike="noStrike">
                <a:solidFill>
                  <a:srgbClr val="99a0a2"/>
                </a:solidFill>
                <a:latin typeface="Tahoma"/>
              </a:rPr>
              <a:t>© </a:t>
            </a:r>
            <a:r>
              <a:rPr b="0" lang="en-GB" sz="800" spc="4" strike="noStrike">
                <a:solidFill>
                  <a:srgbClr val="99a0a2"/>
                </a:solidFill>
                <a:latin typeface="Tahoma"/>
              </a:rPr>
              <a:t>2019 </a:t>
            </a:r>
            <a:r>
              <a:rPr b="0" lang="en-GB" sz="800" spc="-4" strike="noStrike">
                <a:solidFill>
                  <a:srgbClr val="99a0a2"/>
                </a:solidFill>
                <a:latin typeface="Tahoma"/>
              </a:rPr>
              <a:t>BAE Systems. All Rights Reserved.  BAE </a:t>
            </a:r>
            <a:r>
              <a:rPr b="0" lang="en-GB" sz="800" spc="-1" strike="noStrike">
                <a:solidFill>
                  <a:srgbClr val="99a0a2"/>
                </a:solidFill>
                <a:latin typeface="Tahoma"/>
              </a:rPr>
              <a:t>SYSTEMS </a:t>
            </a:r>
            <a:r>
              <a:rPr b="0" lang="en-GB" sz="800" spc="-4" strike="noStrike">
                <a:solidFill>
                  <a:srgbClr val="99a0a2"/>
                </a:solidFill>
                <a:latin typeface="Tahoma"/>
              </a:rPr>
              <a:t>is </a:t>
            </a:r>
            <a:r>
              <a:rPr b="0" lang="en-GB" sz="800" spc="-1" strike="noStrike">
                <a:solidFill>
                  <a:srgbClr val="99a0a2"/>
                </a:solidFill>
                <a:latin typeface="Tahoma"/>
              </a:rPr>
              <a:t>a </a:t>
            </a:r>
            <a:r>
              <a:rPr b="0" lang="en-GB" sz="800" spc="-4" strike="noStrike">
                <a:solidFill>
                  <a:srgbClr val="99a0a2"/>
                </a:solidFill>
                <a:latin typeface="Tahoma"/>
              </a:rPr>
              <a:t>trade mark of BAE </a:t>
            </a:r>
            <a:r>
              <a:rPr b="0" lang="en-GB" sz="800" spc="-4" strike="noStrike">
                <a:solidFill>
                  <a:srgbClr val="99a0a2"/>
                </a:solidFill>
                <a:latin typeface="Tahoma"/>
              </a:rPr>
              <a:t>Systems plc.  (See final slide for restrictions on</a:t>
            </a:r>
            <a:r>
              <a:rPr b="0" lang="en-GB" sz="800" spc="103" strike="noStrike">
                <a:solidFill>
                  <a:srgbClr val="99a0a2"/>
                </a:solidFill>
                <a:latin typeface="Tahoma"/>
              </a:rPr>
              <a:t> </a:t>
            </a:r>
            <a:r>
              <a:rPr b="0" lang="en-GB" sz="800" spc="-4" strike="noStrike">
                <a:solidFill>
                  <a:srgbClr val="99a0a2"/>
                </a:solidFill>
                <a:latin typeface="Tahoma"/>
              </a:rPr>
              <a:t>use.)</a:t>
            </a:r>
            <a:endParaRPr b="0" lang="en-GB" sz="800" spc="-1" strike="noStrike">
              <a:latin typeface="Times New Roman"/>
            </a:endParaRPr>
          </a:p>
        </p:txBody>
      </p:sp>
      <p:sp>
        <p:nvSpPr>
          <p:cNvPr id="119" name="TextShape 2"/>
          <p:cNvSpPr txBox="1"/>
          <p:nvPr/>
        </p:nvSpPr>
        <p:spPr>
          <a:xfrm>
            <a:off x="1224360" y="338760"/>
            <a:ext cx="5404680" cy="1157760"/>
          </a:xfrm>
          <a:prstGeom prst="rect">
            <a:avLst/>
          </a:prstGeom>
          <a:noFill/>
          <a:ln>
            <a:noFill/>
          </a:ln>
        </p:spPr>
        <p:txBody>
          <a:bodyPr lIns="0" rIns="0" tIns="12600" bIns="0"/>
          <a:p>
            <a:pPr marL="12600">
              <a:lnSpc>
                <a:spcPct val="100000"/>
              </a:lnSpc>
              <a:spcBef>
                <a:spcPts val="99"/>
              </a:spcBef>
            </a:pPr>
            <a:r>
              <a:rPr b="0" lang="en-US" sz="3600" spc="-18" strike="noStrike">
                <a:solidFill>
                  <a:srgbClr val="3d4146"/>
                </a:solidFill>
                <a:latin typeface="Tahoma"/>
              </a:rPr>
              <a:t>Agile </a:t>
            </a:r>
            <a:r>
              <a:rPr b="0" lang="en-US" sz="3600" spc="-18" strike="noStrike">
                <a:solidFill>
                  <a:srgbClr val="fc4c02"/>
                </a:solidFill>
                <a:latin typeface="Tahoma"/>
              </a:rPr>
              <a:t>Project Management </a:t>
            </a:r>
            <a:endParaRPr b="0" lang="en-US" sz="3600" spc="-1" strike="noStrike">
              <a:solidFill>
                <a:srgbClr val="000000"/>
              </a:solidFill>
              <a:latin typeface="Calibri"/>
            </a:endParaRPr>
          </a:p>
        </p:txBody>
      </p:sp>
      <p:pic>
        <p:nvPicPr>
          <p:cNvPr id="120" name="Picture 7" descr=""/>
          <p:cNvPicPr/>
          <p:nvPr/>
        </p:nvPicPr>
        <p:blipFill>
          <a:blip r:embed="rId1"/>
          <a:srcRect l="0" t="0" r="0" b="16440"/>
          <a:stretch/>
        </p:blipFill>
        <p:spPr>
          <a:xfrm>
            <a:off x="667080" y="1783800"/>
            <a:ext cx="10637280" cy="368856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Picture 3" descr=""/>
          <p:cNvPicPr/>
          <p:nvPr/>
        </p:nvPicPr>
        <p:blipFill>
          <a:blip r:embed="rId1"/>
          <a:stretch/>
        </p:blipFill>
        <p:spPr>
          <a:xfrm>
            <a:off x="1183320" y="1651680"/>
            <a:ext cx="9061920" cy="3624480"/>
          </a:xfrm>
          <a:prstGeom prst="rect">
            <a:avLst/>
          </a:prstGeom>
          <a:ln>
            <a:noFill/>
          </a:ln>
        </p:spPr>
      </p:pic>
      <p:sp>
        <p:nvSpPr>
          <p:cNvPr id="122" name="CustomShape 1"/>
          <p:cNvSpPr/>
          <p:nvPr/>
        </p:nvSpPr>
        <p:spPr>
          <a:xfrm>
            <a:off x="1224360" y="338760"/>
            <a:ext cx="5404680" cy="56160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GB" sz="3600" spc="-18" strike="noStrike">
                <a:solidFill>
                  <a:srgbClr val="3d4146"/>
                </a:solidFill>
                <a:latin typeface="Tahoma"/>
              </a:rPr>
              <a:t>API</a:t>
            </a:r>
            <a:r>
              <a:rPr b="0" lang="en-GB" sz="3600" spc="-1" strike="noStrike">
                <a:solidFill>
                  <a:srgbClr val="3d4146"/>
                </a:solidFill>
                <a:latin typeface="Tahoma"/>
              </a:rPr>
              <a:t> </a:t>
            </a:r>
            <a:r>
              <a:rPr b="0" lang="en-GB" sz="3600" spc="-12" strike="noStrike">
                <a:solidFill>
                  <a:srgbClr val="fc4c02"/>
                </a:solidFill>
                <a:latin typeface="Tahoma"/>
              </a:rPr>
              <a:t>development</a:t>
            </a:r>
            <a:endParaRPr b="0" lang="en-GB" sz="36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697320" y="6351120"/>
            <a:ext cx="2647080" cy="3990960"/>
          </a:xfrm>
          <a:prstGeom prst="rect">
            <a:avLst/>
          </a:prstGeom>
          <a:noFill/>
          <a:ln>
            <a:noFill/>
          </a:ln>
        </p:spPr>
        <p:txBody>
          <a:bodyPr lIns="0" rIns="0" tIns="13320" bIns="0"/>
          <a:p>
            <a:pPr marL="254520" indent="-229680">
              <a:lnSpc>
                <a:spcPct val="100000"/>
              </a:lnSpc>
              <a:spcBef>
                <a:spcPts val="105"/>
              </a:spcBef>
            </a:pPr>
            <a:fld id="{1E1CA2F9-D8CD-4417-A165-8FF1D2E74A43}" type="slidenum">
              <a:rPr b="0" lang="en-GB" sz="1200" spc="-1" strike="noStrike" baseline="-6000">
                <a:solidFill>
                  <a:srgbClr val="99a0a2"/>
                </a:solidFill>
                <a:latin typeface="Tahoma"/>
              </a:rPr>
              <a:t>1</a:t>
            </a:fld>
            <a:r>
              <a:rPr b="0" lang="en-GB" sz="1200" spc="-1" strike="noStrike" baseline="-6000">
                <a:solidFill>
                  <a:srgbClr val="99a0a2"/>
                </a:solidFill>
                <a:latin typeface="Tahoma"/>
              </a:rPr>
              <a:t> </a:t>
            </a:r>
            <a:r>
              <a:rPr b="0" lang="en-GB" sz="800" spc="-1" strike="noStrike">
                <a:solidFill>
                  <a:srgbClr val="99a0a2"/>
                </a:solidFill>
                <a:latin typeface="Tahoma"/>
              </a:rPr>
              <a:t>| </a:t>
            </a:r>
            <a:r>
              <a:rPr b="0" lang="en-GB" sz="800" spc="-4" strike="noStrike">
                <a:solidFill>
                  <a:srgbClr val="99a0a2"/>
                </a:solidFill>
                <a:latin typeface="Tahoma"/>
              </a:rPr>
              <a:t>Copyright </a:t>
            </a:r>
            <a:r>
              <a:rPr b="0" lang="en-GB" sz="800" spc="-1" strike="noStrike">
                <a:solidFill>
                  <a:srgbClr val="99a0a2"/>
                </a:solidFill>
                <a:latin typeface="Tahoma"/>
              </a:rPr>
              <a:t>© </a:t>
            </a:r>
            <a:r>
              <a:rPr b="0" lang="en-GB" sz="800" spc="4" strike="noStrike">
                <a:solidFill>
                  <a:srgbClr val="99a0a2"/>
                </a:solidFill>
                <a:latin typeface="Tahoma"/>
              </a:rPr>
              <a:t>2019 </a:t>
            </a:r>
            <a:r>
              <a:rPr b="0" lang="en-GB" sz="800" spc="-4" strike="noStrike">
                <a:solidFill>
                  <a:srgbClr val="99a0a2"/>
                </a:solidFill>
                <a:latin typeface="Tahoma"/>
              </a:rPr>
              <a:t>BAE Systems. All Rights </a:t>
            </a:r>
            <a:r>
              <a:rPr b="0" lang="en-GB" sz="800" spc="-4" strike="noStrike">
                <a:solidFill>
                  <a:srgbClr val="99a0a2"/>
                </a:solidFill>
                <a:latin typeface="Tahoma"/>
              </a:rPr>
              <a:t>Reserved.  BAE </a:t>
            </a:r>
            <a:r>
              <a:rPr b="0" lang="en-GB" sz="800" spc="-1" strike="noStrike">
                <a:solidFill>
                  <a:srgbClr val="99a0a2"/>
                </a:solidFill>
                <a:latin typeface="Tahoma"/>
              </a:rPr>
              <a:t>SYSTEMS </a:t>
            </a:r>
            <a:r>
              <a:rPr b="0" lang="en-GB" sz="800" spc="-4" strike="noStrike">
                <a:solidFill>
                  <a:srgbClr val="99a0a2"/>
                </a:solidFill>
                <a:latin typeface="Tahoma"/>
              </a:rPr>
              <a:t>is </a:t>
            </a:r>
            <a:r>
              <a:rPr b="0" lang="en-GB" sz="800" spc="-1" strike="noStrike">
                <a:solidFill>
                  <a:srgbClr val="99a0a2"/>
                </a:solidFill>
                <a:latin typeface="Tahoma"/>
              </a:rPr>
              <a:t>a </a:t>
            </a:r>
            <a:r>
              <a:rPr b="0" lang="en-GB" sz="800" spc="-4" strike="noStrike">
                <a:solidFill>
                  <a:srgbClr val="99a0a2"/>
                </a:solidFill>
                <a:latin typeface="Tahoma"/>
              </a:rPr>
              <a:t>trade mark of </a:t>
            </a:r>
            <a:r>
              <a:rPr b="0" lang="en-GB" sz="800" spc="-4" strike="noStrike">
                <a:solidFill>
                  <a:srgbClr val="99a0a2"/>
                </a:solidFill>
                <a:latin typeface="Tahoma"/>
              </a:rPr>
              <a:t>BAE Systems plc.  (See final slide for </a:t>
            </a:r>
            <a:r>
              <a:rPr b="0" lang="en-GB" sz="800" spc="-4" strike="noStrike">
                <a:solidFill>
                  <a:srgbClr val="99a0a2"/>
                </a:solidFill>
                <a:latin typeface="Tahoma"/>
              </a:rPr>
              <a:t>restrictions on</a:t>
            </a:r>
            <a:r>
              <a:rPr b="0" lang="en-GB" sz="800" spc="103" strike="noStrike">
                <a:solidFill>
                  <a:srgbClr val="99a0a2"/>
                </a:solidFill>
                <a:latin typeface="Tahoma"/>
              </a:rPr>
              <a:t> </a:t>
            </a:r>
            <a:r>
              <a:rPr b="0" lang="en-GB" sz="800" spc="-4" strike="noStrike">
                <a:solidFill>
                  <a:srgbClr val="99a0a2"/>
                </a:solidFill>
                <a:latin typeface="Tahoma"/>
              </a:rPr>
              <a:t>use.)</a:t>
            </a:r>
            <a:endParaRPr b="0" lang="en-GB" sz="800" spc="-1" strike="noStrike">
              <a:latin typeface="Times New Roman"/>
            </a:endParaRPr>
          </a:p>
        </p:txBody>
      </p:sp>
      <p:sp>
        <p:nvSpPr>
          <p:cNvPr id="124" name="TextShape 2"/>
          <p:cNvSpPr txBox="1"/>
          <p:nvPr/>
        </p:nvSpPr>
        <p:spPr>
          <a:xfrm>
            <a:off x="1224360" y="338760"/>
            <a:ext cx="5404680" cy="1157760"/>
          </a:xfrm>
          <a:prstGeom prst="rect">
            <a:avLst/>
          </a:prstGeom>
          <a:noFill/>
          <a:ln>
            <a:noFill/>
          </a:ln>
        </p:spPr>
        <p:txBody>
          <a:bodyPr lIns="0" rIns="0" tIns="12600" bIns="0"/>
          <a:p>
            <a:pPr marL="12600">
              <a:lnSpc>
                <a:spcPct val="100000"/>
              </a:lnSpc>
              <a:spcBef>
                <a:spcPts val="99"/>
              </a:spcBef>
            </a:pPr>
            <a:r>
              <a:rPr b="0" lang="en-US" sz="3600" spc="-18" strike="noStrike">
                <a:solidFill>
                  <a:srgbClr val="3d4146"/>
                </a:solidFill>
                <a:latin typeface="Tahoma"/>
              </a:rPr>
              <a:t>Testing: </a:t>
            </a:r>
            <a:r>
              <a:rPr b="0" lang="en-US" sz="3600" spc="-12" strike="noStrike">
                <a:solidFill>
                  <a:srgbClr val="fc4c02"/>
                </a:solidFill>
                <a:latin typeface="Tahoma"/>
              </a:rPr>
              <a:t>Unit</a:t>
            </a:r>
            <a:endParaRPr b="0" lang="en-US" sz="3600" spc="-1" strike="noStrike">
              <a:solidFill>
                <a:srgbClr val="000000"/>
              </a:solidFill>
              <a:latin typeface="Calibri"/>
            </a:endParaRPr>
          </a:p>
        </p:txBody>
      </p:sp>
      <p:pic>
        <p:nvPicPr>
          <p:cNvPr id="125" name="Picture 8" descr=""/>
          <p:cNvPicPr/>
          <p:nvPr/>
        </p:nvPicPr>
        <p:blipFill>
          <a:blip r:embed="rId1"/>
          <a:stretch/>
        </p:blipFill>
        <p:spPr>
          <a:xfrm>
            <a:off x="402840" y="1143000"/>
            <a:ext cx="11788920" cy="2126880"/>
          </a:xfrm>
          <a:prstGeom prst="rect">
            <a:avLst/>
          </a:prstGeom>
          <a:ln>
            <a:noFill/>
          </a:ln>
        </p:spPr>
      </p:pic>
      <p:pic>
        <p:nvPicPr>
          <p:cNvPr id="126" name="Picture 9" descr=""/>
          <p:cNvPicPr/>
          <p:nvPr/>
        </p:nvPicPr>
        <p:blipFill>
          <a:blip r:embed="rId2"/>
          <a:stretch/>
        </p:blipFill>
        <p:spPr>
          <a:xfrm>
            <a:off x="3531600" y="3429000"/>
            <a:ext cx="5128200" cy="26989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697320" y="6351120"/>
            <a:ext cx="2647080" cy="3990960"/>
          </a:xfrm>
          <a:prstGeom prst="rect">
            <a:avLst/>
          </a:prstGeom>
          <a:noFill/>
          <a:ln>
            <a:noFill/>
          </a:ln>
        </p:spPr>
        <p:txBody>
          <a:bodyPr lIns="0" rIns="0" tIns="13320" bIns="0"/>
          <a:p>
            <a:pPr marL="254520" indent="-229680">
              <a:lnSpc>
                <a:spcPct val="100000"/>
              </a:lnSpc>
              <a:spcBef>
                <a:spcPts val="105"/>
              </a:spcBef>
            </a:pPr>
            <a:fld id="{CF27E6FE-0253-4FCD-A41E-353DFCA64FC0}" type="slidenum">
              <a:rPr b="0" lang="en-GB" sz="1200" spc="-1" strike="noStrike" baseline="-6000">
                <a:solidFill>
                  <a:srgbClr val="99a0a2"/>
                </a:solidFill>
                <a:latin typeface="Tahoma"/>
              </a:rPr>
              <a:t>1</a:t>
            </a:fld>
            <a:r>
              <a:rPr b="0" lang="en-GB" sz="1200" spc="-1" strike="noStrike" baseline="-6000">
                <a:solidFill>
                  <a:srgbClr val="99a0a2"/>
                </a:solidFill>
                <a:latin typeface="Tahoma"/>
              </a:rPr>
              <a:t> </a:t>
            </a:r>
            <a:r>
              <a:rPr b="0" lang="en-GB" sz="800" spc="-1" strike="noStrike">
                <a:solidFill>
                  <a:srgbClr val="99a0a2"/>
                </a:solidFill>
                <a:latin typeface="Tahoma"/>
              </a:rPr>
              <a:t>| </a:t>
            </a:r>
            <a:r>
              <a:rPr b="0" lang="en-GB" sz="800" spc="-4" strike="noStrike">
                <a:solidFill>
                  <a:srgbClr val="99a0a2"/>
                </a:solidFill>
                <a:latin typeface="Tahoma"/>
              </a:rPr>
              <a:t>Copyright </a:t>
            </a:r>
            <a:r>
              <a:rPr b="0" lang="en-GB" sz="800" spc="-1" strike="noStrike">
                <a:solidFill>
                  <a:srgbClr val="99a0a2"/>
                </a:solidFill>
                <a:latin typeface="Tahoma"/>
              </a:rPr>
              <a:t>© </a:t>
            </a:r>
            <a:r>
              <a:rPr b="0" lang="en-GB" sz="800" spc="4" strike="noStrike">
                <a:solidFill>
                  <a:srgbClr val="99a0a2"/>
                </a:solidFill>
                <a:latin typeface="Tahoma"/>
              </a:rPr>
              <a:t>2019 </a:t>
            </a:r>
            <a:r>
              <a:rPr b="0" lang="en-GB" sz="800" spc="-4" strike="noStrike">
                <a:solidFill>
                  <a:srgbClr val="99a0a2"/>
                </a:solidFill>
                <a:latin typeface="Tahoma"/>
              </a:rPr>
              <a:t>BAE Systems. All Rights Reserved.  BAE </a:t>
            </a:r>
            <a:r>
              <a:rPr b="0" lang="en-GB" sz="800" spc="-1" strike="noStrike">
                <a:solidFill>
                  <a:srgbClr val="99a0a2"/>
                </a:solidFill>
                <a:latin typeface="Tahoma"/>
              </a:rPr>
              <a:t>SYSTEMS </a:t>
            </a:r>
            <a:r>
              <a:rPr b="0" lang="en-GB" sz="800" spc="-4" strike="noStrike">
                <a:solidFill>
                  <a:srgbClr val="99a0a2"/>
                </a:solidFill>
                <a:latin typeface="Tahoma"/>
              </a:rPr>
              <a:t>is </a:t>
            </a:r>
            <a:r>
              <a:rPr b="0" lang="en-GB" sz="800" spc="-1" strike="noStrike">
                <a:solidFill>
                  <a:srgbClr val="99a0a2"/>
                </a:solidFill>
                <a:latin typeface="Tahoma"/>
              </a:rPr>
              <a:t>a </a:t>
            </a:r>
            <a:r>
              <a:rPr b="0" lang="en-GB" sz="800" spc="-4" strike="noStrike">
                <a:solidFill>
                  <a:srgbClr val="99a0a2"/>
                </a:solidFill>
                <a:latin typeface="Tahoma"/>
              </a:rPr>
              <a:t>trade mark of BAE Systems plc.  (See final slide for restrictions on</a:t>
            </a:r>
            <a:r>
              <a:rPr b="0" lang="en-GB" sz="800" spc="103" strike="noStrike">
                <a:solidFill>
                  <a:srgbClr val="99a0a2"/>
                </a:solidFill>
                <a:latin typeface="Tahoma"/>
              </a:rPr>
              <a:t> </a:t>
            </a:r>
            <a:r>
              <a:rPr b="0" lang="en-GB" sz="800" spc="-4" strike="noStrike">
                <a:solidFill>
                  <a:srgbClr val="99a0a2"/>
                </a:solidFill>
                <a:latin typeface="Tahoma"/>
              </a:rPr>
              <a:t>use.)</a:t>
            </a:r>
            <a:endParaRPr b="0" lang="en-GB" sz="800" spc="-1" strike="noStrike">
              <a:latin typeface="Times New Roman"/>
            </a:endParaRPr>
          </a:p>
        </p:txBody>
      </p:sp>
      <p:sp>
        <p:nvSpPr>
          <p:cNvPr id="128" name="TextShape 2"/>
          <p:cNvSpPr txBox="1"/>
          <p:nvPr/>
        </p:nvSpPr>
        <p:spPr>
          <a:xfrm>
            <a:off x="1224360" y="338760"/>
            <a:ext cx="5404680" cy="1157760"/>
          </a:xfrm>
          <a:prstGeom prst="rect">
            <a:avLst/>
          </a:prstGeom>
          <a:noFill/>
          <a:ln>
            <a:noFill/>
          </a:ln>
        </p:spPr>
        <p:txBody>
          <a:bodyPr lIns="0" rIns="0" tIns="12600" bIns="0"/>
          <a:p>
            <a:pPr marL="12600">
              <a:lnSpc>
                <a:spcPct val="100000"/>
              </a:lnSpc>
              <a:spcBef>
                <a:spcPts val="99"/>
              </a:spcBef>
            </a:pPr>
            <a:r>
              <a:rPr b="0" lang="en-US" sz="3600" spc="-18" strike="noStrike">
                <a:solidFill>
                  <a:srgbClr val="3d4146"/>
                </a:solidFill>
                <a:latin typeface="Tahoma"/>
              </a:rPr>
              <a:t>Testing: </a:t>
            </a:r>
            <a:r>
              <a:rPr b="0" lang="en-US" sz="3600" spc="-12" strike="noStrike">
                <a:solidFill>
                  <a:srgbClr val="fc4c02"/>
                </a:solidFill>
                <a:latin typeface="Tahoma"/>
              </a:rPr>
              <a:t>Static</a:t>
            </a:r>
            <a:endParaRPr b="0" lang="en-US" sz="3600" spc="-1" strike="noStrike">
              <a:solidFill>
                <a:srgbClr val="000000"/>
              </a:solidFill>
              <a:latin typeface="Calibri"/>
            </a:endParaRPr>
          </a:p>
        </p:txBody>
      </p:sp>
      <p:pic>
        <p:nvPicPr>
          <p:cNvPr id="129" name="Picture 7" descr=""/>
          <p:cNvPicPr/>
          <p:nvPr/>
        </p:nvPicPr>
        <p:blipFill>
          <a:blip r:embed="rId1"/>
          <a:srcRect l="15134" t="14523" r="16293" b="7381"/>
          <a:stretch/>
        </p:blipFill>
        <p:spPr>
          <a:xfrm>
            <a:off x="2051640" y="1003680"/>
            <a:ext cx="7571160" cy="48502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1280</TotalTime>
  <Application>LibreOffice/6.0.7.3$Linux_X86_64 LibreOffice_project/00m0$Build-3</Application>
  <Words>1527</Words>
  <Paragraphs>130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2019-06-18T09:28:04Z</dcterms:created>
  <dc:creator>Allman-Talbot, James (UK Guildford)</dc:creator>
  <dc:description/>
  <dc:language>en-GB</dc:language>
  <cp:lastModifiedBy/>
  <dcterms:modified xsi:type="dcterms:W3CDTF">2020-01-20T12:03:51Z</dcterms:modified>
  <cp:revision>59</cp:revision>
  <dc:subject/>
  <dc:title>BAE Systems PowerPoint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2018-07-19T00:00:00Z</vt:filetime>
  </property>
  <property fmtid="{D5CDD505-2E9C-101B-9397-08002B2CF9AE}" pid="4" name="Creator">
    <vt:lpwstr>Acrobat PDFMaker 17 for PowerPoint</vt:lpwstr>
  </property>
  <property fmtid="{D5CDD505-2E9C-101B-9397-08002B2CF9AE}" pid="5" name="HiddenSlides">
    <vt:i4>1</vt:i4>
  </property>
  <property fmtid="{D5CDD505-2E9C-101B-9397-08002B2CF9AE}" pid="6" name="HyperlinksChanged">
    <vt:bool>0</vt:bool>
  </property>
  <property fmtid="{D5CDD505-2E9C-101B-9397-08002B2CF9AE}" pid="7" name="LastSaved">
    <vt:filetime>2019-06-18T00:00:00Z</vt:filetime>
  </property>
  <property fmtid="{D5CDD505-2E9C-101B-9397-08002B2CF9AE}" pid="8" name="LinksUpToDate">
    <vt:bool>0</vt:bool>
  </property>
  <property fmtid="{D5CDD505-2E9C-101B-9397-08002B2CF9AE}" pid="9" name="MMClips">
    <vt:i4>0</vt:i4>
  </property>
  <property fmtid="{D5CDD505-2E9C-101B-9397-08002B2CF9AE}" pid="10" name="Notes">
    <vt:i4>14</vt:i4>
  </property>
  <property fmtid="{D5CDD505-2E9C-101B-9397-08002B2CF9AE}" pid="11" name="PresentationFormat">
    <vt:lpwstr>Widescreen</vt:lpwstr>
  </property>
  <property fmtid="{D5CDD505-2E9C-101B-9397-08002B2CF9AE}" pid="12" name="ScaleCrop">
    <vt:bool>0</vt:bool>
  </property>
  <property fmtid="{D5CDD505-2E9C-101B-9397-08002B2CF9AE}" pid="13" name="ShareDoc">
    <vt:bool>0</vt:bool>
  </property>
  <property fmtid="{D5CDD505-2E9C-101B-9397-08002B2CF9AE}" pid="14" name="Slides">
    <vt:i4>18</vt:i4>
  </property>
</Properties>
</file>