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94F62-9062-45B1-845E-2DA60B31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3B4EB-A76A-4F5B-B865-9C89DB76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6A8EF-98B5-414B-850E-1CEA62EA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7E145-DBFD-4438-84D7-78A8188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DCC51-83A9-4B1B-B5FA-83BDA83A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85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B9D31-C0D5-4AE2-AD17-15E6E109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61840C-4AA4-41CE-A36D-8597B0C5D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F9AF0-3FD1-42EF-BC81-31A8AC86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E9CEB-A60D-4A7B-A6F8-BBF3AF85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90E53-F95D-4956-83F7-64679CC7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71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06AAA7-F106-4B76-BC8E-4C6A8FD1C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DFCDD2-03EE-45C9-9D0F-3A9CC4757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9ED57-CC2C-4D30-B512-51F74081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DD1EC-2E7E-4EED-BD3D-46B2DE88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71347-F331-479E-9EB0-E026AAD2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7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743FB-2185-47FB-8BEB-BAEBA54C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50013-B5F3-4555-9685-38DEBDD0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4AB95-C648-470E-9853-7899E6B3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9B561-8220-4072-A40C-417419B1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9532A-A30A-4524-940B-44AA6E9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8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B739F-F2EB-4B84-9840-5A5BE5CB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C1C42-2CEC-4F6E-BF64-5A0A168E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3BB85-3E62-4E49-9FAD-8AB89DA5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B416E-22E8-4B3E-AA76-B6B0C533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62F41-814B-4107-BE9E-36BF91C7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06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BA6A3-7EDA-49E0-B753-A2989646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4BFF3-397E-4300-8800-467FC06FB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ABCEAE-9C95-40CA-924C-25456799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4D0795-BF0E-424F-A83E-60B54182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472D0C-2E1B-4C05-86D9-DF3D6F51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D91D8-49DE-4C08-8652-3390D22E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07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83B18-3978-4865-B8C6-93D9AD1A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1A5D7C-FE8B-4186-982A-5C4DFABC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856A23-0DE6-4A7B-BACC-0DB1E316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962547-D6A1-4F0F-974B-451224A2C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96F5DB-8D36-415C-8F5B-8D7065BFD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78C14D-C9C6-4A54-9F8B-CE683057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2080BE-7983-4647-9F1D-6AB448E4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9F57BD-0654-4589-8CAE-58CBA962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20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1EEAA-5B56-4A05-A744-2F6F14E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249567-6CE4-48ED-BEE9-91C8196E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66E9D2-1EC0-4ED1-B3BD-4895AF06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FBC49-41F6-4A1F-9CC2-0E6313AD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33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1C6C3D-0D04-4FD7-BC38-18130BD1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CAAB80-117F-4F47-92F0-B53580D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01AB64-880C-481C-B767-4F159DD5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39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420AF-0ABF-4D99-AF71-217E7C79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496A7-162A-492C-923C-6DC96406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968982-F9A5-4617-87BC-8CEAD3598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3E8FBC-CAF1-4B19-A4B7-EBFE8CD8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123D3D-888D-45C4-8708-496C6405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EB2A6-2707-4E94-ADE0-AB01647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8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5F237-F0D6-4938-8D7C-E4C31658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798D17-C9A0-46EA-8B4E-40D695E0E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2A3C56-F1C0-4243-BCEC-7FB0CF83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9718C9-3788-471D-965A-A012EDE1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EDA00-0C63-4C99-A92C-8EF816E1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CAB6BB-A4A7-436F-9801-046FF6CC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4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21762C-09ED-4B01-A3BC-FE3DCDC9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8634E9-1816-427E-BC25-CA1349EC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C6A20-D5B9-4D70-812B-6E7C9D17D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F34F-5AC0-4F12-ABB3-9E59D7715631}" type="datetimeFigureOut">
              <a:rPr lang="es-ES" smtClean="0"/>
              <a:t>09/08/2019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1EA4D0-B5EC-4D43-9C87-A640FEE9C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D7FABF-BD0D-42BA-B7B7-2ED90F150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9BBC-20F6-43F3-B5C7-459F6884AF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35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8B032-07B0-4949-8EFB-6310AD710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F22090-D78C-4846-A74A-2ACDE8A24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AFAB22D-1B2A-4991-BA30-DE7B86317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297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72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Adiego Cortés</dc:creator>
  <cp:lastModifiedBy>Enrique Adiego Cortés</cp:lastModifiedBy>
  <cp:revision>1</cp:revision>
  <dcterms:created xsi:type="dcterms:W3CDTF">2019-08-09T06:23:01Z</dcterms:created>
  <dcterms:modified xsi:type="dcterms:W3CDTF">2019-08-09T06:23:52Z</dcterms:modified>
</cp:coreProperties>
</file>