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908-D5FB-0A4C-AF4E-AE0F595A8DDE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D163D-0D62-514F-B313-0EE74398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D163D-0D62-514F-B313-0EE74398D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D163D-0D62-514F-B313-0EE74398D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7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3E5E-3E16-6942-870F-BD230FFF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F54A6-2D03-FA4E-8514-542EF1E7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E64B-F2F0-2E4D-89F0-6307705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6A0E-A7B7-874D-A3E8-CB59B88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2670-7744-BF4B-A3EB-C2EFE253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F4B7-0CEA-094A-9455-14B6CF47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A4515-D8CE-6641-971A-ECF8524BC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7911-E832-7443-9659-3AE959C4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19A2-A230-A94D-AD3D-8892F1A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A338-2E6D-BF43-9974-FCC87E21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45C3A-054D-3E4A-BC15-DC25CE883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0967-F981-B14E-865D-0DD76636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F695-E131-FB42-A26B-1D1578E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8964-E58A-1A4D-A839-A376B57F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B7CC-BF1A-BD45-97B7-3476968C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5336-9F96-654A-91B6-AED645DE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1B27-AE1F-C541-A8DF-AE47211B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A9A1-60C8-F045-943A-64EE9C4D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C178-67E7-EA4F-9FD2-0C79337B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B408-F755-B54C-8335-B284572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0999-3FD6-C545-9BC3-B4435094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94DA-E8EB-AB46-8A32-C4C48C7C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E696-AAB5-0E4B-AD71-88D19F49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309C-EB95-A443-9B91-E73D4BE6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52FA-826C-B04C-AED2-00D6F59B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64F8-E5D6-C14F-8155-E58463BE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99AE-ACB5-4947-8E27-7904F5673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F67DC-65CC-7246-B025-D8948C00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5951-FF86-FC4F-A6B4-4980F299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48DC0-84C5-E542-B4BA-0F59E7E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B3196-264B-4541-8862-A9354E62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CA3F-877C-6E4D-8FB6-1FC6F99C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1801-6337-5746-834E-20AE3A51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6BE7-CDFB-4D44-BCE4-0757CA5B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A9BA-53FE-BE47-872E-384139019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2E160-31EA-164D-A4F9-88B1683C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E8F70-C51A-8049-BAB6-E89217B3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30D09-F213-454E-9ED9-D6E4ED12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433EA-54F2-B841-9EB1-384F8CF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71BE-FA3F-3946-96D2-3748AE0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2040B-B150-9840-BCFA-FB40CD4B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F916F-FE5A-164E-BB4A-18853617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5AA2-5CCB-C242-A771-2A5B5494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DC27E-A67A-8449-B5A3-19D5E9D0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97113-3A2F-8A46-A810-0788609D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5CBD-D1A9-0541-A433-31E7BEEC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728E-0E35-BF41-A669-B7C0F15C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FCEF-E350-6F4B-BC3E-9AE637E0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75DE-C3FD-0F46-827D-1F64C903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097-E46A-EA49-8797-899C1A74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139E-9062-1842-8D5A-887C7C8D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DA907-FCF1-9746-9FBE-EBAE6842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51AB-C0CC-3347-A28E-A27468F1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610A-C355-104E-BEB8-F60F060A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8302-ED96-2343-8C57-000AAE13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097FD-22AE-D34C-81D7-4C4D6242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61B7-D15C-7B4A-BD46-15F8AEF9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BEA4-D94D-944F-B0C8-85E8200C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96881-F396-844A-A771-E7FE89A9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5545A-1887-1F43-8D07-6B4605E1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4869-A6D5-C742-8B6F-4FCC39B8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921A-B5D8-BC42-B459-E15DDE78A71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40B6-F02A-A647-BF79-B8D2C6C8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A832-800C-6B42-8C0E-E1DACE6AF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5F0A-DE7C-3848-8BBB-21CD59B4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D12E0C-58F2-5241-8F7E-D4BB9D2E9AA4}"/>
              </a:ext>
            </a:extLst>
          </p:cNvPr>
          <p:cNvSpPr txBox="1"/>
          <p:nvPr/>
        </p:nvSpPr>
        <p:spPr>
          <a:xfrm>
            <a:off x="1397853" y="565778"/>
            <a:ext cx="1071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71B07-6A44-1243-83BF-D097F2E431CF}"/>
              </a:ext>
            </a:extLst>
          </p:cNvPr>
          <p:cNvSpPr txBox="1"/>
          <p:nvPr/>
        </p:nvSpPr>
        <p:spPr>
          <a:xfrm>
            <a:off x="5647915" y="565777"/>
            <a:ext cx="100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3D88-1A3D-3B48-8C0A-C6CA114DBF69}"/>
              </a:ext>
            </a:extLst>
          </p:cNvPr>
          <p:cNvSpPr txBox="1"/>
          <p:nvPr/>
        </p:nvSpPr>
        <p:spPr>
          <a:xfrm>
            <a:off x="9833344" y="565777"/>
            <a:ext cx="117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Whole Data 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9568B6-D7D4-6443-AA8C-63B6DBD8C638}"/>
              </a:ext>
            </a:extLst>
          </p:cNvPr>
          <p:cNvCxnSpPr>
            <a:cxnSpLocks/>
          </p:cNvCxnSpPr>
          <p:nvPr/>
        </p:nvCxnSpPr>
        <p:spPr>
          <a:xfrm>
            <a:off x="4147516" y="976544"/>
            <a:ext cx="0" cy="5495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508E2-E422-7048-8AAE-97699767D14A}"/>
              </a:ext>
            </a:extLst>
          </p:cNvPr>
          <p:cNvCxnSpPr>
            <a:cxnSpLocks/>
          </p:cNvCxnSpPr>
          <p:nvPr/>
        </p:nvCxnSpPr>
        <p:spPr>
          <a:xfrm>
            <a:off x="8130634" y="976544"/>
            <a:ext cx="0" cy="5569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3697BE0-8E14-E449-AF67-7E0E1433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8" y="1065943"/>
            <a:ext cx="3762223" cy="2673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47EDBF-9948-054B-A8BA-22E415B8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009" y="1072828"/>
            <a:ext cx="3729667" cy="2666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E3D911-D438-2040-A154-3B9FFD6A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618" y="1065944"/>
            <a:ext cx="3724024" cy="2673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E1D71-688B-FD49-AF74-A1F1BD25E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549" y="3962771"/>
            <a:ext cx="3643463" cy="2533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AAA356-4AED-3B4B-BAEB-911A8A5A2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8010" y="3936191"/>
            <a:ext cx="3645709" cy="2610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E20E3-0DBA-494E-AFB7-2E0EB2ACBA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871" y="3936191"/>
            <a:ext cx="3770000" cy="2624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305544-A249-B642-A632-FE29517EA9F0}"/>
              </a:ext>
            </a:extLst>
          </p:cNvPr>
          <p:cNvSpPr txBox="1"/>
          <p:nvPr/>
        </p:nvSpPr>
        <p:spPr>
          <a:xfrm>
            <a:off x="182611" y="139159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159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D12E0C-58F2-5241-8F7E-D4BB9D2E9AA4}"/>
              </a:ext>
            </a:extLst>
          </p:cNvPr>
          <p:cNvSpPr txBox="1"/>
          <p:nvPr/>
        </p:nvSpPr>
        <p:spPr>
          <a:xfrm>
            <a:off x="1397853" y="565778"/>
            <a:ext cx="1071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71B07-6A44-1243-83BF-D097F2E431CF}"/>
              </a:ext>
            </a:extLst>
          </p:cNvPr>
          <p:cNvSpPr txBox="1"/>
          <p:nvPr/>
        </p:nvSpPr>
        <p:spPr>
          <a:xfrm>
            <a:off x="5647915" y="565777"/>
            <a:ext cx="100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3D88-1A3D-3B48-8C0A-C6CA114DBF69}"/>
              </a:ext>
            </a:extLst>
          </p:cNvPr>
          <p:cNvSpPr txBox="1"/>
          <p:nvPr/>
        </p:nvSpPr>
        <p:spPr>
          <a:xfrm>
            <a:off x="9833344" y="565777"/>
            <a:ext cx="117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Whole Data 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9568B6-D7D4-6443-AA8C-63B6DBD8C638}"/>
              </a:ext>
            </a:extLst>
          </p:cNvPr>
          <p:cNvCxnSpPr>
            <a:cxnSpLocks/>
          </p:cNvCxnSpPr>
          <p:nvPr/>
        </p:nvCxnSpPr>
        <p:spPr>
          <a:xfrm>
            <a:off x="4147516" y="976544"/>
            <a:ext cx="0" cy="5495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508E2-E422-7048-8AAE-97699767D14A}"/>
              </a:ext>
            </a:extLst>
          </p:cNvPr>
          <p:cNvCxnSpPr>
            <a:cxnSpLocks/>
          </p:cNvCxnSpPr>
          <p:nvPr/>
        </p:nvCxnSpPr>
        <p:spPr>
          <a:xfrm>
            <a:off x="8130634" y="976544"/>
            <a:ext cx="0" cy="5569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5CB22F5-9FBA-194E-88C4-3D1FCD9A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6" y="896246"/>
            <a:ext cx="3830680" cy="2750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FADDF9-3ED6-1B49-B386-92FACC602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436" y="1045909"/>
            <a:ext cx="3660284" cy="2600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6446F-ADBE-2B44-9FE8-76DD5FDBE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469" y="1162755"/>
            <a:ext cx="3422431" cy="2508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0F026-9D9A-F747-9EFB-42CAB6E14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30" y="3775491"/>
            <a:ext cx="3798711" cy="2770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4C8F65-07A3-3444-B641-4AC33CC20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0792" y="3812468"/>
            <a:ext cx="3684667" cy="2697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F5C31-4A77-E748-93F1-A5D62EA92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9549" y="3671747"/>
            <a:ext cx="3828537" cy="28000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F46119-CCB7-004C-9FFE-44E42216CED9}"/>
              </a:ext>
            </a:extLst>
          </p:cNvPr>
          <p:cNvSpPr txBox="1"/>
          <p:nvPr/>
        </p:nvSpPr>
        <p:spPr>
          <a:xfrm>
            <a:off x="182611" y="139159"/>
            <a:ext cx="21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35275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Barrientos</dc:creator>
  <cp:lastModifiedBy>Alfred Barrientos</cp:lastModifiedBy>
  <cp:revision>6</cp:revision>
  <dcterms:created xsi:type="dcterms:W3CDTF">2021-03-20T05:10:12Z</dcterms:created>
  <dcterms:modified xsi:type="dcterms:W3CDTF">2021-03-20T07:21:17Z</dcterms:modified>
</cp:coreProperties>
</file>