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83846f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83846f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f83846f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f83846f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f83846f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f83846f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f83846f4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f83846f4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83846f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f83846f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f83846f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f83846f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f83846f4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f83846f4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Investments went up in 2020, dropped in 2021 and raised again in 2022.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f83846f4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f83846f4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Inflation: Went up in 2020, dropped again and raised again in 2022. </a:t>
            </a:r>
            <a:r>
              <a:rPr lang="en">
                <a:solidFill>
                  <a:schemeClr val="dk1"/>
                </a:solidFill>
              </a:rPr>
              <a:t>Changes in growth, government policies, and interest in natural resources (such as oil) brought fluctuations in both inflation and investments.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f83846f4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f83846f4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Erin, Mahyar, Haya, Patrick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Comparative analysis of regions and economic indicators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30400" r="0" t="0"/>
          <a:stretch/>
        </p:blipFill>
        <p:spPr>
          <a:xfrm>
            <a:off x="546275" y="0"/>
            <a:ext cx="636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Notes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 data in SQL and converted to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Merged </a:t>
            </a:r>
            <a:r>
              <a:rPr lang="en"/>
              <a:t>coordinates.csv with country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pyMongo and Pandas to filter data for use in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Javascript, html, dash, Leaflet, and Plotly to generate visualizations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35"/>
            <a:ext cx="9144001" cy="487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408" t="5141"/>
          <a:stretch/>
        </p:blipFill>
        <p:spPr>
          <a:xfrm>
            <a:off x="0" y="251675"/>
            <a:ext cx="9107300" cy="475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774" y="0"/>
            <a:ext cx="49375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89400" y="656750"/>
            <a:ext cx="331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Mean Total Investment By Country: Africa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95300" y="377775"/>
            <a:ext cx="33906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Inflation: Emerging Africa</a:t>
            </a:r>
            <a:endParaRPr b="1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700" y="276675"/>
            <a:ext cx="3959974" cy="470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59400" y="3947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Challenges</a:t>
            </a:r>
            <a:endParaRPr b="1"/>
          </a:p>
        </p:txBody>
      </p:sp>
      <p:sp>
        <p:nvSpPr>
          <p:cNvPr id="107" name="Google Shape;107;p21"/>
          <p:cNvSpPr txBox="1"/>
          <p:nvPr/>
        </p:nvSpPr>
        <p:spPr>
          <a:xfrm>
            <a:off x="259400" y="1336725"/>
            <a:ext cx="8345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Incorporating geoJSON into Leaflet with or without creating a server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Size of the dataset and number of countries involved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Number of indicators and lack of reporting for some indicators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File organization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Life stuff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