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6" autoAdjust="0"/>
    <p:restoredTop sz="94660"/>
  </p:normalViewPr>
  <p:slideViewPr>
    <p:cSldViewPr snapToGrid="0">
      <p:cViewPr>
        <p:scale>
          <a:sx n="75" d="100"/>
          <a:sy n="75" d="100"/>
        </p:scale>
        <p:origin x="1224" y="7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960ED-C335-4C9A-97BD-D26E556F8115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CEE9B-914C-445D-A745-D18BB7BAC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CEE9B-914C-445D-A745-D18BB7BAC3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4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86B64-B89E-825C-3485-28FEB99A8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D77294-1D35-1BFD-5B53-B0922EBC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E3E3B-F84D-34B0-EFF7-698474F1E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3215B-E57E-1D3E-C257-49B756F37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CEE9B-914C-445D-A745-D18BB7BAC3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577D8-D607-90BB-4B7F-4341BC40F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15C5E-1298-C113-018B-E011C0903E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72EBF9-0F5F-EA07-A691-452A53FB7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1C1E0-C48B-A961-2EDE-8AAA69229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CEE9B-914C-445D-A745-D18BB7BAC3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24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1F247-7016-8D51-6079-83C900CE3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035AC-F237-B1B6-F84D-7C8E96419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C1D453-A636-2E8F-BE3D-E02A3180C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701F4-5C79-94B3-C94D-3A883BA0F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CEE9B-914C-445D-A745-D18BB7BAC3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3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FEF3-9E6B-377C-BAF4-3FFA08E7C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B2A20-96D7-E747-3699-3DF95B882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B0A9-5A12-EFB7-9FB1-0F5B62D5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3A3E-845E-11F0-C544-FFA69FAE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11703-2570-1FB1-4C84-BCAE158D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EB01-76E5-21DE-F684-AAD638D6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70B7B-99F6-AB8D-4C26-DA5E96D1F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4C911-9B5A-6925-019C-B1CE9987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CD09C-D281-3552-9843-5263B1890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162B-A7B1-7942-966F-1F52D981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1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922E7A-38A5-D4EF-73B1-36AA07060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930C-D785-2910-8294-6F32E9B90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CFA86-EDD6-00C2-9787-A29C5146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D136-FCE2-D48F-32CF-AB9DBAD2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79F2-D562-E87C-5549-9B4CB24D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0039-C4B5-EDC8-CB94-165C39C5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01D7-104E-898B-6111-AC2AFE58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0E2E-01E1-9874-210C-A904091B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9F177-90A4-C9DA-2D30-0111CBED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CF01-25E1-0ECC-FF0B-87F0B157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6DC8-DF29-C5DC-1EFB-5BFC206C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39E5B-31B2-9460-71D9-EE4315FB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89EB4-1F53-10C8-A996-0146A319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0127C-64C3-D04A-A35D-856F5A59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9064C-FBFB-7679-0089-34D9E700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7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DA3E-8BCB-D83D-4238-88120CAB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C268-78CC-6645-3D14-DE2C3E734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BD5CE-35DD-9282-1448-9908C927E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2CC44-CFF9-95F7-7E9D-BD406297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A7FAB-BAD1-34E3-F14E-7554FA81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72D13-1316-6CEB-98EA-9AEDF7EB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0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50C3-2FD1-7D44-C4A4-DDA8B906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2B02A-E232-3EE4-99A1-3A7FB697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AED89-F23E-1CAC-B547-AE744C1F9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7914F-1F33-12A3-963B-95881C24B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49D43-9659-DA1B-3C9E-C20A082E0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BAD86-7E37-3B73-01C0-8D8DF3C0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D6FCE-D0CD-E834-F72D-D37657FD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2FB8D-30FE-93D4-212A-9A7CE1CD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4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0665-15F6-6E70-3FC0-C778CC12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6769-8C5E-D648-4F87-081B9F13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A5B71-B316-FA4B-F0C9-F047E5B9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EAF50-A9A9-060F-7E2D-8A966098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6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F8E93-8357-F763-9731-62642FA2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75E7A-1927-4B43-EA82-3B1E2BA2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8F9FB-56F7-1B13-2337-BFED97B0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5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DB1C-4F02-A5BB-3E47-AAC1972C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01E68-FCD3-B771-49CC-38D5F541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2AD6B-6246-7E8E-EC45-5B90805B0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BD1C1-8AF8-A56D-98FB-864B55C3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87AA3-9657-01B8-9DD3-1E8A3E27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EA9A3-9233-7D71-0E12-02A11D07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0D60-9F3E-7B9F-8D92-E1C71433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0818D-51F0-F2E6-AE50-981CF1B2A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3221B-A7FB-D446-BE50-749D00C51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AD847-B950-7418-660C-FE0CE753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5E15A-B47D-1BD5-442D-2B3FF5FE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83E20-848D-E143-3960-6291E407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6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EDA66-9727-881D-3464-D38468D3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3569C-D42E-C845-6FAD-8A2F6A726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C07B3-8778-9802-A129-E1156D0D9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9854A9-5FA8-4F74-BD10-CA44232740F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0CA37-D7A0-329A-0D81-C23617BDA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7278B-5912-92A0-9B17-F5AAD6CDA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EE114-F897-4685-8822-B5C74154C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6FF5D86-4780-DB5E-E0A7-CB8C4A040A28}"/>
              </a:ext>
            </a:extLst>
          </p:cNvPr>
          <p:cNvSpPr/>
          <p:nvPr/>
        </p:nvSpPr>
        <p:spPr>
          <a:xfrm>
            <a:off x="2154083" y="1219773"/>
            <a:ext cx="1246909" cy="381911"/>
          </a:xfrm>
          <a:prstGeom prst="rect">
            <a:avLst/>
          </a:prstGeom>
          <a:solidFill>
            <a:srgbClr val="BFBFBF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Angeles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8317B-1AB6-B2A8-4486-9BC74E857599}"/>
              </a:ext>
            </a:extLst>
          </p:cNvPr>
          <p:cNvSpPr/>
          <p:nvPr/>
        </p:nvSpPr>
        <p:spPr>
          <a:xfrm>
            <a:off x="5701175" y="1158774"/>
            <a:ext cx="1128113" cy="381911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 Diego</a:t>
            </a:r>
          </a:p>
        </p:txBody>
      </p:sp>
      <p:pic>
        <p:nvPicPr>
          <p:cNvPr id="20" name="Picture 19" descr="A map of a city&#10;&#10;AI-generated content may be incorrect.">
            <a:extLst>
              <a:ext uri="{FF2B5EF4-FFF2-40B4-BE49-F238E27FC236}">
                <a16:creationId xmlns:a16="http://schemas.microsoft.com/office/drawing/2014/main" id="{D856E975-0A05-F251-271C-927D7AC61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t="5214" r="936" b="2138"/>
          <a:stretch>
            <a:fillRect/>
          </a:stretch>
        </p:blipFill>
        <p:spPr>
          <a:xfrm>
            <a:off x="0" y="550718"/>
            <a:ext cx="3694731" cy="4684343"/>
          </a:xfrm>
          <a:prstGeom prst="rect">
            <a:avLst/>
          </a:prstGeom>
        </p:spPr>
      </p:pic>
      <p:pic>
        <p:nvPicPr>
          <p:cNvPr id="22" name="Picture 21" descr="A map of the state of california&#10;&#10;AI-generated content may be incorrect.">
            <a:extLst>
              <a:ext uri="{FF2B5EF4-FFF2-40B4-BE49-F238E27FC236}">
                <a16:creationId xmlns:a16="http://schemas.microsoft.com/office/drawing/2014/main" id="{A1E05C1B-C879-7DFC-AD20-9876D76D3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4" t="21819" r="2145" b="41783"/>
          <a:stretch>
            <a:fillRect/>
          </a:stretch>
        </p:blipFill>
        <p:spPr>
          <a:xfrm>
            <a:off x="3084121" y="1142641"/>
            <a:ext cx="4675974" cy="4060154"/>
          </a:xfrm>
          <a:prstGeom prst="rect">
            <a:avLst/>
          </a:prstGeom>
        </p:spPr>
      </p:pic>
      <p:pic>
        <p:nvPicPr>
          <p:cNvPr id="9" name="Picture 8" descr="A map of the state of washington&#10;&#10;AI-generated content may be incorrect.">
            <a:extLst>
              <a:ext uri="{FF2B5EF4-FFF2-40B4-BE49-F238E27FC236}">
                <a16:creationId xmlns:a16="http://schemas.microsoft.com/office/drawing/2014/main" id="{DA7AB36F-01EB-67BA-85CD-B342726CE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446" y="1142641"/>
            <a:ext cx="4740554" cy="3581752"/>
          </a:xfrm>
          <a:prstGeom prst="rect">
            <a:avLst/>
          </a:prstGeom>
        </p:spPr>
      </p:pic>
      <p:pic>
        <p:nvPicPr>
          <p:cNvPr id="13" name="Picture 12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65FD7FD0-6A6F-03EE-750C-9255EB01B4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6" y="4936838"/>
            <a:ext cx="2651765" cy="1737364"/>
          </a:xfrm>
          <a:prstGeom prst="rect">
            <a:avLst/>
          </a:prstGeom>
        </p:spPr>
      </p:pic>
      <p:pic>
        <p:nvPicPr>
          <p:cNvPr id="15" name="Picture 14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DA0C7F59-C5E3-4F56-55B1-1967CBE8A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323" y="5137341"/>
            <a:ext cx="2651765" cy="1737364"/>
          </a:xfrm>
          <a:prstGeom prst="rect">
            <a:avLst/>
          </a:prstGeom>
        </p:spPr>
      </p:pic>
      <p:pic>
        <p:nvPicPr>
          <p:cNvPr id="18" name="Picture 17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D2671203-7AD8-C145-B810-827622039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769" y="5079827"/>
            <a:ext cx="2651765" cy="17373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ADBD72-54A3-DB0D-8F2F-52A266453395}"/>
              </a:ext>
            </a:extLst>
          </p:cNvPr>
          <p:cNvSpPr/>
          <p:nvPr/>
        </p:nvSpPr>
        <p:spPr>
          <a:xfrm>
            <a:off x="4602073" y="40809"/>
            <a:ext cx="2930476" cy="623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PM2.5 Emissions by Census Tract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567E4F-1E49-8F17-4B6E-D3D8251DCEDA}"/>
              </a:ext>
            </a:extLst>
          </p:cNvPr>
          <p:cNvSpPr/>
          <p:nvPr/>
        </p:nvSpPr>
        <p:spPr>
          <a:xfrm>
            <a:off x="5986208" y="1158774"/>
            <a:ext cx="1465238" cy="458503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 Angeles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8DBD0C-202D-0562-C130-9F96C5736512}"/>
              </a:ext>
            </a:extLst>
          </p:cNvPr>
          <p:cNvSpPr/>
          <p:nvPr/>
        </p:nvSpPr>
        <p:spPr>
          <a:xfrm>
            <a:off x="10123910" y="1311433"/>
            <a:ext cx="2036040" cy="458503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San Diego County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FC6F8A-0C52-A152-21B2-59DA4EE96CA4}"/>
              </a:ext>
            </a:extLst>
          </p:cNvPr>
          <p:cNvSpPr/>
          <p:nvPr/>
        </p:nvSpPr>
        <p:spPr>
          <a:xfrm>
            <a:off x="1421464" y="990521"/>
            <a:ext cx="1465238" cy="458503"/>
          </a:xfrm>
          <a:prstGeom prst="rect">
            <a:avLst/>
          </a:prstGeom>
          <a:solidFill>
            <a:srgbClr val="D9D9D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Bay Area</a:t>
            </a:r>
          </a:p>
        </p:txBody>
      </p:sp>
    </p:spTree>
    <p:extLst>
      <p:ext uri="{BB962C8B-B14F-4D97-AF65-F5344CB8AC3E}">
        <p14:creationId xmlns:p14="http://schemas.microsoft.com/office/powerpoint/2010/main" val="300362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2939-F73C-13CE-E73F-23B3365A4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ap of the state of washington&#10;&#10;AI-generated content may be incorrect.">
            <a:extLst>
              <a:ext uri="{FF2B5EF4-FFF2-40B4-BE49-F238E27FC236}">
                <a16:creationId xmlns:a16="http://schemas.microsoft.com/office/drawing/2014/main" id="{4560D730-78DA-50FA-2268-11995AD25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1" t="21188" r="29510"/>
          <a:stretch>
            <a:fillRect/>
          </a:stretch>
        </p:blipFill>
        <p:spPr>
          <a:xfrm>
            <a:off x="7417825" y="1082182"/>
            <a:ext cx="3591494" cy="3644640"/>
          </a:xfrm>
          <a:prstGeom prst="rect">
            <a:avLst/>
          </a:prstGeom>
        </p:spPr>
      </p:pic>
      <p:pic>
        <p:nvPicPr>
          <p:cNvPr id="22" name="Picture 21" descr="A map of the state of california&#10;&#10;AI-generated content may be incorrect.">
            <a:extLst>
              <a:ext uri="{FF2B5EF4-FFF2-40B4-BE49-F238E27FC236}">
                <a16:creationId xmlns:a16="http://schemas.microsoft.com/office/drawing/2014/main" id="{AA12EDC3-5CA9-4589-FE26-AB920B758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9" t="29820" r="25502" b="43025"/>
          <a:stretch>
            <a:fillRect/>
          </a:stretch>
        </p:blipFill>
        <p:spPr>
          <a:xfrm>
            <a:off x="3727278" y="1082182"/>
            <a:ext cx="3591494" cy="3638161"/>
          </a:xfrm>
          <a:prstGeom prst="rect">
            <a:avLst/>
          </a:prstGeom>
        </p:spPr>
      </p:pic>
      <p:pic>
        <p:nvPicPr>
          <p:cNvPr id="20" name="Picture 19" descr="A map of a city&#10;&#10;AI-generated content may be incorrect.">
            <a:extLst>
              <a:ext uri="{FF2B5EF4-FFF2-40B4-BE49-F238E27FC236}">
                <a16:creationId xmlns:a16="http://schemas.microsoft.com/office/drawing/2014/main" id="{7B333D2D-351D-A8DC-A875-802C36453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2" t="41795" r="27138" b="27377"/>
          <a:stretch>
            <a:fillRect/>
          </a:stretch>
        </p:blipFill>
        <p:spPr>
          <a:xfrm>
            <a:off x="32050" y="1076514"/>
            <a:ext cx="3596175" cy="363816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AA1C46D-78F1-9307-C861-ABAAAD0103ED}"/>
              </a:ext>
            </a:extLst>
          </p:cNvPr>
          <p:cNvSpPr/>
          <p:nvPr/>
        </p:nvSpPr>
        <p:spPr>
          <a:xfrm>
            <a:off x="4086098" y="40809"/>
            <a:ext cx="4019804" cy="62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PM2.5 Emissions by Census Tract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8BD6B-D7E1-01DA-D011-29174FDB38B4}"/>
              </a:ext>
            </a:extLst>
          </p:cNvPr>
          <p:cNvSpPr/>
          <p:nvPr/>
        </p:nvSpPr>
        <p:spPr>
          <a:xfrm>
            <a:off x="2556659" y="1050205"/>
            <a:ext cx="1089075" cy="4585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Bay Area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5E99C4-11E9-1BDF-0C7E-DC77830AAF60}"/>
              </a:ext>
            </a:extLst>
          </p:cNvPr>
          <p:cNvSpPr/>
          <p:nvPr/>
        </p:nvSpPr>
        <p:spPr>
          <a:xfrm>
            <a:off x="5903411" y="1082182"/>
            <a:ext cx="1418897" cy="4585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 Angeles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223B0A-229F-CF9B-EE16-7B90EA2D924D}"/>
              </a:ext>
            </a:extLst>
          </p:cNvPr>
          <p:cNvSpPr/>
          <p:nvPr/>
        </p:nvSpPr>
        <p:spPr>
          <a:xfrm>
            <a:off x="9788528" y="1082182"/>
            <a:ext cx="1220791" cy="4585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San Diego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792B88A-39BD-BEA4-2929-0AB8D8DEF1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4673"/>
            <a:ext cx="1249571" cy="122984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13C8B2D-59E2-55C3-7C0C-AF9CA7DAC2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89" y="4714673"/>
            <a:ext cx="1223264" cy="122984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63BDDF0-1073-B20B-E45A-8E8620CBBD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225" y="4714673"/>
            <a:ext cx="1223264" cy="12298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F57975-4D45-8F3D-3DDD-27415C51BB1D}"/>
              </a:ext>
            </a:extLst>
          </p:cNvPr>
          <p:cNvSpPr txBox="1"/>
          <p:nvPr/>
        </p:nvSpPr>
        <p:spPr>
          <a:xfrm>
            <a:off x="0" y="6408422"/>
            <a:ext cx="6097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Note</a:t>
            </a:r>
            <a:r>
              <a:rPr lang="en-US" sz="1000" dirty="0"/>
              <a:t>: Each region uses a localized PM2.5 scale to highlight intra-region variation. Values are not directly comparable across regions.</a:t>
            </a:r>
          </a:p>
        </p:txBody>
      </p:sp>
    </p:spTree>
    <p:extLst>
      <p:ext uri="{BB962C8B-B14F-4D97-AF65-F5344CB8AC3E}">
        <p14:creationId xmlns:p14="http://schemas.microsoft.com/office/powerpoint/2010/main" val="24492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D0636-F470-0B16-B5F9-C849AE139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7E26BD5-9056-936F-0E89-70FA6C9805F9}"/>
              </a:ext>
            </a:extLst>
          </p:cNvPr>
          <p:cNvGrpSpPr/>
          <p:nvPr/>
        </p:nvGrpSpPr>
        <p:grpSpPr>
          <a:xfrm>
            <a:off x="2656842" y="85735"/>
            <a:ext cx="6878315" cy="6737340"/>
            <a:chOff x="2505830" y="266142"/>
            <a:chExt cx="6233474" cy="64040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4BD08C-BA4C-85A2-CE8A-3ACCCBE559AD}"/>
                </a:ext>
              </a:extLst>
            </p:cNvPr>
            <p:cNvGrpSpPr/>
            <p:nvPr/>
          </p:nvGrpSpPr>
          <p:grpSpPr>
            <a:xfrm>
              <a:off x="2505830" y="266142"/>
              <a:ext cx="6233474" cy="6325715"/>
              <a:chOff x="2505830" y="266142"/>
              <a:chExt cx="6233474" cy="6325715"/>
            </a:xfrm>
          </p:grpSpPr>
          <p:pic>
            <p:nvPicPr>
              <p:cNvPr id="2" name="Picture 1" descr="A map of the state of washington&#10;&#10;AI-generated content may be incorrect.">
                <a:extLst>
                  <a:ext uri="{FF2B5EF4-FFF2-40B4-BE49-F238E27FC236}">
                    <a16:creationId xmlns:a16="http://schemas.microsoft.com/office/drawing/2014/main" id="{B8E6A530-B9E5-074C-B85E-C1D7C94E3A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11" t="21188" r="29510"/>
              <a:stretch>
                <a:fillRect/>
              </a:stretch>
            </p:blipFill>
            <p:spPr>
              <a:xfrm>
                <a:off x="2505830" y="266142"/>
                <a:ext cx="6233474" cy="6325715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3EF478-7450-A84C-4759-D5CECDEAC06A}"/>
                  </a:ext>
                </a:extLst>
              </p:cNvPr>
              <p:cNvSpPr/>
              <p:nvPr/>
            </p:nvSpPr>
            <p:spPr>
              <a:xfrm>
                <a:off x="7518513" y="266142"/>
                <a:ext cx="1220791" cy="458503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San Diego</a:t>
                </a:r>
              </a:p>
            </p:txBody>
          </p:sp>
        </p:grpSp>
        <p:pic>
          <p:nvPicPr>
            <p:cNvPr id="23" name="Picture 22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623DC52D-B8EE-A413-F603-04FC1A610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830" y="5351339"/>
              <a:ext cx="1973806" cy="1318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196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0AA7A-6CCB-1F6F-45D3-0D9BB58B1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333478E-6193-D80D-52F8-E89FEA8A7D50}"/>
              </a:ext>
            </a:extLst>
          </p:cNvPr>
          <p:cNvGrpSpPr/>
          <p:nvPr/>
        </p:nvGrpSpPr>
        <p:grpSpPr>
          <a:xfrm>
            <a:off x="2833255" y="118523"/>
            <a:ext cx="6525489" cy="6717251"/>
            <a:chOff x="2911736" y="615671"/>
            <a:chExt cx="5570320" cy="570849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9371CB-927C-D3F2-B20E-FADE2185F597}"/>
                </a:ext>
              </a:extLst>
            </p:cNvPr>
            <p:cNvGrpSpPr/>
            <p:nvPr/>
          </p:nvGrpSpPr>
          <p:grpSpPr>
            <a:xfrm>
              <a:off x="2911736" y="615671"/>
              <a:ext cx="5570320" cy="5626657"/>
              <a:chOff x="2781123" y="266142"/>
              <a:chExt cx="6244575" cy="6325715"/>
            </a:xfrm>
          </p:grpSpPr>
          <p:pic>
            <p:nvPicPr>
              <p:cNvPr id="22" name="Picture 21" descr="A map of the state of california&#10;&#10;AI-generated content may be incorrect.">
                <a:extLst>
                  <a:ext uri="{FF2B5EF4-FFF2-40B4-BE49-F238E27FC236}">
                    <a16:creationId xmlns:a16="http://schemas.microsoft.com/office/drawing/2014/main" id="{AACB8178-2B0B-D9A2-983A-F432F37C0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79" t="29820" r="25502" b="43025"/>
              <a:stretch>
                <a:fillRect/>
              </a:stretch>
            </p:blipFill>
            <p:spPr>
              <a:xfrm>
                <a:off x="2781123" y="266142"/>
                <a:ext cx="6244575" cy="6325715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988E351-8A21-40C7-2FBD-822C4292BF65}"/>
                  </a:ext>
                </a:extLst>
              </p:cNvPr>
              <p:cNvSpPr/>
              <p:nvPr/>
            </p:nvSpPr>
            <p:spPr>
              <a:xfrm>
                <a:off x="7439494" y="266142"/>
                <a:ext cx="1586204" cy="458503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Los Angeles</a:t>
                </a:r>
              </a:p>
            </p:txBody>
          </p:sp>
        </p:grpSp>
        <p:pic>
          <p:nvPicPr>
            <p:cNvPr id="16" name="Picture 15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45CC938F-9FB3-59CC-329E-6C7196148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736" y="5068302"/>
              <a:ext cx="1949415" cy="1255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202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97DAFDA-0BD8-FBC9-1BE5-14339901319C}"/>
              </a:ext>
            </a:extLst>
          </p:cNvPr>
          <p:cNvGrpSpPr/>
          <p:nvPr/>
        </p:nvGrpSpPr>
        <p:grpSpPr>
          <a:xfrm>
            <a:off x="2877127" y="102958"/>
            <a:ext cx="6437745" cy="6652083"/>
            <a:chOff x="2195828" y="118172"/>
            <a:chExt cx="6264681" cy="640085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40181B7-FEE6-B52A-294F-A24CCE5B37B7}"/>
                </a:ext>
              </a:extLst>
            </p:cNvPr>
            <p:cNvGrpSpPr/>
            <p:nvPr/>
          </p:nvGrpSpPr>
          <p:grpSpPr>
            <a:xfrm>
              <a:off x="2195828" y="118172"/>
              <a:ext cx="6264681" cy="6325715"/>
              <a:chOff x="2195828" y="118172"/>
              <a:chExt cx="6264681" cy="6325715"/>
            </a:xfrm>
          </p:grpSpPr>
          <p:pic>
            <p:nvPicPr>
              <p:cNvPr id="2" name="Picture 1" descr="A map of a city&#10;&#10;AI-generated content may be incorrect.">
                <a:extLst>
                  <a:ext uri="{FF2B5EF4-FFF2-40B4-BE49-F238E27FC236}">
                    <a16:creationId xmlns:a16="http://schemas.microsoft.com/office/drawing/2014/main" id="{6FF9903B-1C60-CDFA-91D8-DEE9C05AC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352" t="41795" r="29241" b="27377"/>
              <a:stretch>
                <a:fillRect/>
              </a:stretch>
            </p:blipFill>
            <p:spPr>
              <a:xfrm>
                <a:off x="2195828" y="118172"/>
                <a:ext cx="6264681" cy="6325715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C7947F9-346F-2BCE-B5E2-69C0B6A291A2}"/>
                  </a:ext>
                </a:extLst>
              </p:cNvPr>
              <p:cNvSpPr/>
              <p:nvPr/>
            </p:nvSpPr>
            <p:spPr>
              <a:xfrm>
                <a:off x="7388468" y="118172"/>
                <a:ext cx="1072041" cy="479358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Bay Area</a:t>
                </a:r>
              </a:p>
            </p:txBody>
          </p:sp>
        </p:grpSp>
        <p:pic>
          <p:nvPicPr>
            <p:cNvPr id="12" name="Picture 11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24326209-AB12-ED55-7567-06A202CD4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5828" y="5151656"/>
              <a:ext cx="2122509" cy="13673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056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5604</TotalTime>
  <Words>59</Words>
  <Application>Microsoft Office PowerPoint</Application>
  <PresentationFormat>Widescreen</PresentationFormat>
  <Paragraphs>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Cheriegate</dc:creator>
  <cp:lastModifiedBy>William Cheriegate</cp:lastModifiedBy>
  <cp:revision>10</cp:revision>
  <dcterms:created xsi:type="dcterms:W3CDTF">2025-06-06T19:10:20Z</dcterms:created>
  <dcterms:modified xsi:type="dcterms:W3CDTF">2025-06-16T17:30:58Z</dcterms:modified>
</cp:coreProperties>
</file>