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FF8-D583-448C-9881-FABAA36FACCA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7B52-59DF-4CE8-AB62-B0E7919AD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228600"/>
            <a:ext cx="7772400" cy="1470025"/>
          </a:xfrm>
        </p:spPr>
        <p:txBody>
          <a:bodyPr/>
          <a:lstStyle/>
          <a:p>
            <a:r>
              <a:rPr lang="en-US" dirty="0" smtClean="0"/>
              <a:t>Android – Robot Arm control App</a:t>
            </a:r>
            <a:endParaRPr lang="en-US" dirty="0"/>
          </a:p>
        </p:txBody>
      </p:sp>
      <p:pic>
        <p:nvPicPr>
          <p:cNvPr id="5" name="Picture 4" descr="android-at-home-proj-tungsten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156174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18160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STUDENTS :     EDGAR  ACOSTA  </a:t>
            </a:r>
          </a:p>
          <a:p>
            <a:r>
              <a:rPr lang="en-US" sz="3200" b="1" i="1" dirty="0" smtClean="0"/>
              <a:t>                          ABBAS ALSHAFAI </a:t>
            </a:r>
            <a:endParaRPr 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-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– Robot Arm control App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371600"/>
            <a:ext cx="7848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THIS PROJECT WE IMPLEMENTED THE FOLLOWING: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-  ANDROID GRAPHICAL USER INTERFACE</a:t>
            </a:r>
          </a:p>
          <a:p>
            <a:r>
              <a:rPr lang="en-US" sz="2400" b="1" dirty="0" smtClean="0"/>
              <a:t>	-  SQ LITE  DATA BASE</a:t>
            </a:r>
          </a:p>
          <a:p>
            <a:r>
              <a:rPr lang="en-US" sz="2400" b="1" dirty="0" smtClean="0"/>
              <a:t>	-  THREADS</a:t>
            </a:r>
          </a:p>
          <a:p>
            <a:r>
              <a:rPr lang="en-US" sz="2400" b="1" dirty="0" smtClean="0"/>
              <a:t>	-  ACTIVITIES AND INTENTS</a:t>
            </a:r>
          </a:p>
          <a:p>
            <a:r>
              <a:rPr lang="en-US" sz="2400" b="1" dirty="0" smtClean="0"/>
              <a:t>	-  BLUETOOTH COMMUNICATIONS WITH ANDROID</a:t>
            </a:r>
          </a:p>
          <a:p>
            <a:r>
              <a:rPr lang="en-US" sz="2400" b="1" dirty="0" smtClean="0"/>
              <a:t>	-  ANDROID – ARDUINO COMMUNICATION</a:t>
            </a:r>
          </a:p>
          <a:p>
            <a:r>
              <a:rPr lang="en-US" sz="2400" b="1" dirty="0" smtClean="0"/>
              <a:t>	-  EMBEDDED C PROGRAMMING IN ARDUINO</a:t>
            </a:r>
          </a:p>
          <a:p>
            <a:r>
              <a:rPr lang="en-US" sz="2400" b="1" dirty="0" smtClean="0"/>
              <a:t>	-  AND ELECTRONICS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0"/>
            <a:ext cx="10668000" cy="914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 smtClean="0"/>
              <a:t>Many companies have seen Android as a potential operating </a:t>
            </a:r>
            <a:br>
              <a:rPr lang="en-US" sz="2000" b="1" dirty="0" smtClean="0"/>
            </a:br>
            <a:r>
              <a:rPr lang="en-US" sz="2000" b="1" dirty="0" smtClean="0"/>
              <a:t>system for home </a:t>
            </a:r>
            <a:r>
              <a:rPr lang="en-US" sz="2000" b="1" dirty="0" smtClean="0"/>
              <a:t>appliances/gadgets/automotive </a:t>
            </a:r>
            <a:r>
              <a:rPr lang="en-US" sz="2000" b="1" dirty="0" smtClean="0"/>
              <a:t>control, industry control…</a:t>
            </a:r>
            <a:endParaRPr lang="en-US" sz="2000" b="1" dirty="0"/>
          </a:p>
        </p:txBody>
      </p:sp>
      <p:pic>
        <p:nvPicPr>
          <p:cNvPr id="5" name="Picture 4" descr="GNPC-Android-T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990600"/>
            <a:ext cx="2057400" cy="2096158"/>
          </a:xfrm>
          <a:prstGeom prst="rect">
            <a:avLst/>
          </a:prstGeom>
        </p:spPr>
      </p:pic>
      <p:pic>
        <p:nvPicPr>
          <p:cNvPr id="6" name="Picture 5" descr="touch_revolution_android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524000"/>
            <a:ext cx="2467641" cy="2271712"/>
          </a:xfrm>
          <a:prstGeom prst="rect">
            <a:avLst/>
          </a:prstGeom>
        </p:spPr>
      </p:pic>
      <p:pic>
        <p:nvPicPr>
          <p:cNvPr id="7" name="Picture 6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130" y="4267200"/>
            <a:ext cx="3553879" cy="2127885"/>
          </a:xfrm>
          <a:prstGeom prst="rect">
            <a:avLst/>
          </a:prstGeom>
        </p:spPr>
      </p:pic>
      <p:pic>
        <p:nvPicPr>
          <p:cNvPr id="8" name="Picture 7" descr="Bluetooth_Car_ATtiny2313_controlled_with_Android_phon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4800600"/>
            <a:ext cx="2286000" cy="1714500"/>
          </a:xfrm>
          <a:prstGeom prst="rect">
            <a:avLst/>
          </a:prstGeom>
        </p:spPr>
      </p:pic>
      <p:pic>
        <p:nvPicPr>
          <p:cNvPr id="9" name="Picture 4" descr="http://www.blogcdn.com/www.engadget.com/media/2011/05/android-adk-robot-google-io-201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1066800"/>
            <a:ext cx="2507226" cy="1524000"/>
          </a:xfrm>
          <a:prstGeom prst="rect">
            <a:avLst/>
          </a:prstGeom>
          <a:noFill/>
        </p:spPr>
      </p:pic>
      <p:pic>
        <p:nvPicPr>
          <p:cNvPr id="10" name="Picture 9" descr="android-at-home-proj-tungsten-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0400" y="2743200"/>
            <a:ext cx="2782957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320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ANDROID TV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48768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DELPHI AUTOMOTIVE SYSTEMS INTEGRATE A TABLET IN VEHICLE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Robot Arm -Android Application</a:t>
            </a:r>
            <a:endParaRPr lang="en-US" dirty="0"/>
          </a:p>
        </p:txBody>
      </p:sp>
      <p:pic>
        <p:nvPicPr>
          <p:cNvPr id="16392" name="Picture 8" descr="Wireless Wifi Symbol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52888" y="-26052463"/>
            <a:ext cx="2257425" cy="2857500"/>
          </a:xfrm>
          <a:prstGeom prst="rect">
            <a:avLst/>
          </a:prstGeom>
          <a:noFill/>
        </p:spPr>
      </p:pic>
      <p:pic>
        <p:nvPicPr>
          <p:cNvPr id="16394" name="Picture 10" descr="Wireless Wifi Symbol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52888" y="-26052463"/>
            <a:ext cx="2257425" cy="28575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3429000" cy="445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43000" y="6019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 Activity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600200"/>
            <a:ext cx="2743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Manual Control to move manually every part of robot 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2819400"/>
            <a:ext cx="274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Reset State Sequence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3429000"/>
            <a:ext cx="274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Sequence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4038600"/>
            <a:ext cx="3505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Robot Current State Browser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4724400"/>
            <a:ext cx="3505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Repositioning and Calibration of Robot Arm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14800" y="2057400"/>
            <a:ext cx="914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4800" y="28956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35052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4800" y="41910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14800" y="4953000"/>
            <a:ext cx="914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Arm -Android Application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27241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Manual Control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371600"/>
            <a:ext cx="37909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29200" y="525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 State Sequence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Arm -Android Application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3276600" cy="294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648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  STATE SEQUENCE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95400"/>
            <a:ext cx="290730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102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CURRENT STATE MONITOR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Arm -Android Application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29051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194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REPOSITIONING AND CALIBRATION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Robot Arm control App</a:t>
            </a:r>
            <a:endParaRPr lang="en-US" dirty="0"/>
          </a:p>
        </p:txBody>
      </p:sp>
      <p:pic>
        <p:nvPicPr>
          <p:cNvPr id="5" name="Picture 4" descr="android-at-home-proj-tungsten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5168348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5334000"/>
            <a:ext cx="3393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THANK YOU…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Android – Robot Arm control App</vt:lpstr>
      <vt:lpstr>Slide 2</vt:lpstr>
      <vt:lpstr>Many companies have seen Android as a potential operating  system for home appliances/gadgets/automotive control, industry control…</vt:lpstr>
      <vt:lpstr>Robot Arm -Android Application</vt:lpstr>
      <vt:lpstr>Robot Arm -Android Application</vt:lpstr>
      <vt:lpstr>Robot Arm -Android Application</vt:lpstr>
      <vt:lpstr>Robot Arm -Android Application</vt:lpstr>
      <vt:lpstr>Android – Robot Arm control App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</dc:title>
  <dc:creator>edgar</dc:creator>
  <cp:lastModifiedBy>edgar</cp:lastModifiedBy>
  <cp:revision>40</cp:revision>
  <dcterms:created xsi:type="dcterms:W3CDTF">2012-03-05T22:12:37Z</dcterms:created>
  <dcterms:modified xsi:type="dcterms:W3CDTF">2012-05-03T03:12:40Z</dcterms:modified>
</cp:coreProperties>
</file>