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71" d="100"/>
          <a:sy n="71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4RBeXfJjchy-mRsCf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4U5raBDpO2dI21sU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4UcX9Yd6OBQqylRlE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Victoria Grinthal</cp:lastModifiedBy>
  <cp:revision>1</cp:revision>
  <dcterms:created xsi:type="dcterms:W3CDTF">2019-03-03T22:50:21Z</dcterms:created>
  <dcterms:modified xsi:type="dcterms:W3CDTF">2019-03-03T22:54:01Z</dcterms:modified>
</cp:coreProperties>
</file>