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4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81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76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71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0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678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24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77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16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3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5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1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93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5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E602-2DAE-417E-8B12-AD03F5AD7C9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BC70E8-2818-4610-9722-39F587A82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60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9680" y="18277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IBM CAPSTONE PROJECT – </a:t>
            </a:r>
            <a:r>
              <a:rPr lang="en" b="1" dirty="0"/>
              <a:t>The Battle of Neighborhoods: </a:t>
            </a:r>
            <a:r>
              <a:rPr lang="en" b="1" dirty="0" smtClean="0"/>
              <a:t/>
            </a:r>
            <a:br>
              <a:rPr lang="en" b="1" dirty="0" smtClean="0"/>
            </a:br>
            <a:r>
              <a:rPr lang="en" sz="5400" b="1" dirty="0" smtClean="0">
                <a:solidFill>
                  <a:schemeClr val="tx1"/>
                </a:solidFill>
              </a:rPr>
              <a:t>Cluster Analysis of Los Angeles Neighborhoods to rent apartments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9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44,7 </a:t>
            </a:r>
            <a:r>
              <a:rPr lang="en-US" dirty="0"/>
              <a:t>million immigrants lived in the United States in </a:t>
            </a:r>
            <a:r>
              <a:rPr lang="en-US" dirty="0" smtClean="0"/>
              <a:t>2018</a:t>
            </a:r>
          </a:p>
          <a:p>
            <a:r>
              <a:rPr lang="en-US" dirty="0"/>
              <a:t>1.21 million people migrated to the US in </a:t>
            </a:r>
            <a:r>
              <a:rPr lang="en-US" dirty="0" smtClean="0"/>
              <a:t>2018</a:t>
            </a:r>
          </a:p>
          <a:p>
            <a:r>
              <a:rPr lang="en-US" dirty="0" smtClean="0"/>
              <a:t>Immigration is a  major </a:t>
            </a:r>
            <a:r>
              <a:rPr lang="en-US" dirty="0"/>
              <a:t>source of population growth and cultural change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13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Clustering Los Angeles neighborhoods in order to recommend neighborhoods where newcomers can rent suitable apartments. </a:t>
            </a:r>
            <a:endParaRPr lang="it-IT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00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Methodology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Data: Merged</a:t>
            </a:r>
            <a:r>
              <a:rPr lang="en" dirty="0" smtClean="0"/>
              <a:t> data containing LA Neighborhoods and Median Price Amount dataset from </a:t>
            </a:r>
            <a:r>
              <a:rPr lang="en-US" dirty="0" smtClean="0"/>
              <a:t>USC </a:t>
            </a:r>
            <a:r>
              <a:rPr lang="en-US" dirty="0"/>
              <a:t>Price Center for Social Innovation</a:t>
            </a:r>
            <a:r>
              <a:rPr lang="en" dirty="0" smtClean="0"/>
              <a:t> and dataset on essential facilities surrounding such properties from the FourSquare API interface.</a:t>
            </a:r>
          </a:p>
          <a:p>
            <a:r>
              <a:rPr lang="en" dirty="0" smtClean="0"/>
              <a:t>Mehodology: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Collection</a:t>
            </a:r>
            <a:r>
              <a:rPr lang="e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Exploration and Understanding</a:t>
            </a:r>
            <a:r>
              <a:rPr lang="e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 and preprocessing</a:t>
            </a:r>
            <a:r>
              <a:rPr lang="e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38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686577"/>
            <a:ext cx="8915400" cy="2672296"/>
          </a:xfrm>
        </p:spPr>
      </p:pic>
    </p:spTree>
    <p:extLst>
      <p:ext uri="{BB962C8B-B14F-4D97-AF65-F5344CB8AC3E}">
        <p14:creationId xmlns:p14="http://schemas.microsoft.com/office/powerpoint/2010/main" val="405507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4 can be considered more suitable for </a:t>
            </a:r>
            <a:r>
              <a:rPr lang="en-US" dirty="0" smtClean="0"/>
              <a:t>newcomers, because of a  big </a:t>
            </a:r>
            <a:r>
              <a:rPr lang="en-US" dirty="0"/>
              <a:t>variety of different venues in close </a:t>
            </a:r>
            <a:r>
              <a:rPr lang="en-US" dirty="0" smtClean="0"/>
              <a:t>range.</a:t>
            </a:r>
          </a:p>
          <a:p>
            <a:r>
              <a:rPr lang="en-US" dirty="0" smtClean="0"/>
              <a:t>Other cluster more suitable for immigrants who are familiar with city and have experience of living in Los Angeles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42468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154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IBM CAPSTONE PROJECT – The Battle of Neighborhoods:  Cluster Analysis of Los Angeles Neighborhoods to rent apartments</vt:lpstr>
      <vt:lpstr>Problem section</vt:lpstr>
      <vt:lpstr>Solution</vt:lpstr>
      <vt:lpstr>Data and Methodology</vt:lpstr>
      <vt:lpstr>K-means Clustering</vt:lpstr>
      <vt:lpstr>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 Analysis of Los Angeles Neighborhoods to rent apartaments</dc:title>
  <dc:creator>Ermek</dc:creator>
  <cp:lastModifiedBy>Ermek</cp:lastModifiedBy>
  <cp:revision>3</cp:revision>
  <dcterms:created xsi:type="dcterms:W3CDTF">2020-05-10T14:08:01Z</dcterms:created>
  <dcterms:modified xsi:type="dcterms:W3CDTF">2020-05-10T14:19:21Z</dcterms:modified>
</cp:coreProperties>
</file>