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2" r:id="rId10"/>
    <p:sldId id="264" r:id="rId11"/>
    <p:sldId id="273" r:id="rId12"/>
    <p:sldId id="280" r:id="rId13"/>
    <p:sldId id="266" r:id="rId14"/>
    <p:sldId id="274" r:id="rId15"/>
    <p:sldId id="267" r:id="rId16"/>
    <p:sldId id="275" r:id="rId17"/>
    <p:sldId id="268" r:id="rId18"/>
    <p:sldId id="276" r:id="rId19"/>
    <p:sldId id="277" r:id="rId20"/>
    <p:sldId id="278" r:id="rId21"/>
    <p:sldId id="279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5B8"/>
    <a:srgbClr val="F1CFC5"/>
    <a:srgbClr val="EFCABF"/>
    <a:srgbClr val="D8A9A4"/>
    <a:srgbClr val="ECC0B2"/>
    <a:srgbClr val="F2E1DE"/>
    <a:srgbClr val="E8CBC6"/>
    <a:srgbClr val="D9A79F"/>
    <a:srgbClr val="D19993"/>
    <a:srgbClr val="D19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2830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90D34-84D6-44F0-98C4-057FF81937B1}" type="datetimeFigureOut">
              <a:rPr lang="fr-FR" smtClean="0"/>
              <a:t>29/12/2023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336C-4C02-4DA8-9B0D-B47C73CC6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10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A795-B414-442B-978A-27615F1058E2}" type="datetime1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4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19F2-5E1E-484C-834A-C464031B1859}" type="datetime1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2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99C30-38BA-473A-B534-74B9B076796B}" type="datetime1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87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61A3-194A-4F7F-885A-E76E08AC7ECF}" type="datetime1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3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3F30-0CE9-48BD-8945-8EFF621AE05A}" type="datetime1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B94C-102B-45BD-8F3A-B33949722CBF}" type="datetime1">
              <a:rPr lang="fr-FR" smtClean="0"/>
              <a:t>29/12/2023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3512-209C-4528-A027-A61CCF699466}" type="datetime1">
              <a:rPr lang="fr-FR" smtClean="0"/>
              <a:t>29/12/2023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88B6-C5BD-4F52-AD01-3FCC8FCC8BC6}" type="datetime1">
              <a:rPr lang="fr-FR" smtClean="0"/>
              <a:t>29/12/2023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65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BE80-F5BE-4802-A9A0-66AA411AB56C}" type="datetime1">
              <a:rPr lang="fr-FR" smtClean="0"/>
              <a:t>29/12/2023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810F72-3275-442B-A9AA-EF5EA6333CED}" type="datetime1">
              <a:rPr lang="fr-FR" smtClean="0"/>
              <a:t>29/12/2023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9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8B676-0A74-4629-B7F0-A2CD2ECD50DD}" type="datetime1">
              <a:rPr lang="fr-FR" smtClean="0"/>
              <a:t>29/12/2023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3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3B3860-A348-4976-B6BB-516DBD066D05}" type="datetime1">
              <a:rPr lang="fr-FR" smtClean="0"/>
              <a:t>29/12/2023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783A41-9544-4B6B-833A-61F2CB95B19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BAEED-BD2D-A1BB-7830-5E0629C4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ue.html – Lister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BB09B4-3FDB-83B5-76A3-9400D393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C514A0-84F9-5B2E-3295-68D26FBE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1" y="1737360"/>
            <a:ext cx="11514818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1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BFD2C8-B878-9E01-66F2-870589B0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32CAE6-6FCA-8AA1-CB61-6EBBC259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22" y="33090"/>
            <a:ext cx="10410756" cy="67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A114E-4757-0118-A0BF-1BB348BB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ue.html – </a:t>
            </a:r>
            <a:r>
              <a:rPr lang="fr-FR" dirty="0" err="1"/>
              <a:t>DataTable</a:t>
            </a:r>
            <a:r>
              <a:rPr lang="fr-FR" dirty="0"/>
              <a:t> Lister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8E9AE2-7F2B-BAA8-F0A3-AE7E5512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42257E-50DD-D5BD-85C4-3A9CE9F2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47" y="2290494"/>
            <a:ext cx="5849176" cy="361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F39-C74A-9F4F-933F-1CEACDD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ue.html – Modifier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4567C-B625-60FD-A22F-EAE4D62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4968EA-EEEA-F107-C34A-0D8E6C741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" b="14240"/>
          <a:stretch/>
        </p:blipFill>
        <p:spPr>
          <a:xfrm>
            <a:off x="217152" y="1809345"/>
            <a:ext cx="11621507" cy="45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71C334-373E-A0F3-8522-A86C2147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397F56-5504-732D-4A0C-29B9C16E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24" y="43912"/>
            <a:ext cx="8492319" cy="67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9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F39-C74A-9F4F-933F-1CEACDD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ue.html – Supprimer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4567C-B625-60FD-A22F-EAE4D62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78E32-0A52-33C3-DBA0-CAB66A69E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14947"/>
          <a:stretch/>
        </p:blipFill>
        <p:spPr>
          <a:xfrm>
            <a:off x="327568" y="1809345"/>
            <a:ext cx="11575783" cy="44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28DFD2-C688-6C63-0729-E32885F0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8A58A0-8A11-83A3-F301-261B7AD0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75" y="155642"/>
            <a:ext cx="8445707" cy="66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F39-C74A-9F4F-933F-1CEACDD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</a:t>
            </a:r>
            <a:r>
              <a:rPr lang="fr-FR" dirty="0" err="1"/>
              <a:t>ue</a:t>
            </a:r>
            <a:r>
              <a:rPr lang="fr-FR" dirty="0"/>
              <a:t>_ details.html – Details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4567C-B625-60FD-A22F-EAE4D62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C09912-4B06-FEB1-2622-377704B55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38"/>
          <a:stretch/>
        </p:blipFill>
        <p:spPr>
          <a:xfrm>
            <a:off x="303399" y="1949478"/>
            <a:ext cx="11743438" cy="39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26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1B0AC-2AB5-E101-1B1C-09628AF6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: 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628C7-A6E5-F925-E52D-E6263D0E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93F3D6-3CF4-22BA-0B3B-B0D1144A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21" y="1776270"/>
            <a:ext cx="5680751" cy="45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B4CF1-78F9-78A1-67A2-1E8E7531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Repository : EC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5DE7E-3DC4-4B4F-38B0-3CE3BC23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9F7DC0-DA30-033C-6F64-CD43FA8F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05" y="2625693"/>
            <a:ext cx="8760163" cy="19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8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1B0AC-2AB5-E101-1B1C-09628AF6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Entité : 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628C7-A6E5-F925-E52D-E6263D0E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2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208684-B2AE-A49F-0C46-D8BA613B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50" y="1864337"/>
            <a:ext cx="5225699" cy="4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2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A74FD-33AC-80D3-44D0-28E80A7C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: EC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7AA438-0999-F1A9-93AF-E9A04CAE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B8E0C5-27EB-C0B5-0AF8-1543B7A43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91" b="57021"/>
          <a:stretch/>
        </p:blipFill>
        <p:spPr>
          <a:xfrm>
            <a:off x="78827" y="2261666"/>
            <a:ext cx="6017172" cy="32490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6C281A-AC97-556D-A58E-623FFE876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430" r="14369"/>
          <a:stretch/>
        </p:blipFill>
        <p:spPr>
          <a:xfrm>
            <a:off x="6329463" y="1943077"/>
            <a:ext cx="5602447" cy="41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9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56300-38F4-F188-A6F2-6294205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Controller : EC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44EB21-DC5E-2BE8-51D5-E5BB70A8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8563B3-D09D-9BBA-33ED-83D9D59ED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9" b="51752"/>
          <a:stretch/>
        </p:blipFill>
        <p:spPr>
          <a:xfrm>
            <a:off x="112935" y="2722042"/>
            <a:ext cx="5842218" cy="28297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EAB641-B732-896F-127C-05D4B32EC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65"/>
          <a:stretch/>
        </p:blipFill>
        <p:spPr>
          <a:xfrm>
            <a:off x="6236849" y="2568102"/>
            <a:ext cx="5962650" cy="29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F39-C74A-9F4F-933F-1CEACDD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ue_details.html – Ajouter EC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4567C-B625-60FD-A22F-EAE4D62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8A7954-BCC5-E30B-0584-6ABF406E8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81" y="1809514"/>
            <a:ext cx="8649856" cy="49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F39-C74A-9F4F-933F-1CEACDD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ue_details.html – Modifier EC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4567C-B625-60FD-A22F-EAE4D62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CBF987-F301-D402-05E1-20FAF41E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11" y="1777435"/>
            <a:ext cx="8695087" cy="50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1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F39-C74A-9F4F-933F-1CEACDD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ue_details.html – Supprimer EC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4567C-B625-60FD-A22F-EAE4D62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3B6D2A-9367-0718-299F-B7D3C26B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28" y="1781968"/>
            <a:ext cx="8764343" cy="50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B4CF1-78F9-78A1-67A2-1E8E7531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Repository : 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45DE7E-3DC4-4B4F-38B0-3CE3BC23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C9BD30-D9B0-9ED4-8195-CA8DC074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91" y="2343150"/>
            <a:ext cx="6381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8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A74FD-33AC-80D3-44D0-28E80A7C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: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F7AA438-0999-F1A9-93AF-E9A04CAE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4</a:t>
            </a:fld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0D86DB3-8CBB-9BE4-EF42-9F951F496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26"/>
          <a:stretch/>
        </p:blipFill>
        <p:spPr>
          <a:xfrm>
            <a:off x="84306" y="2247884"/>
            <a:ext cx="6337296" cy="366732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9D78E53-5CF6-49BC-E1F6-B6B9A8020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18" r="10174"/>
          <a:stretch/>
        </p:blipFill>
        <p:spPr>
          <a:xfrm>
            <a:off x="6554547" y="1896894"/>
            <a:ext cx="5553147" cy="43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56300-38F4-F188-A6F2-6294205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Controller :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44EB21-DC5E-2BE8-51D5-E5BB70A8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372868-B1E5-A9ED-6A1E-4BDC23B5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78249"/>
            <a:ext cx="5810250" cy="4191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50918E-2B73-290E-33A5-C8358D18A1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773"/>
          <a:stretch/>
        </p:blipFill>
        <p:spPr>
          <a:xfrm>
            <a:off x="6096000" y="1853097"/>
            <a:ext cx="6048375" cy="44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161EC-C614-6029-811C-CA9BF905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ue.html et ue_details.html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1B2EC2-0FF1-1ACF-5A62-8E2C202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6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81EC30-2E35-3A32-7563-F695109D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95" y="1787150"/>
            <a:ext cx="3975999" cy="45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161EC-C614-6029-811C-CA9BF905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ue.html (</a:t>
            </a:r>
            <a:r>
              <a:rPr lang="fr-FR" dirty="0" err="1"/>
              <a:t>head</a:t>
            </a:r>
            <a:r>
              <a:rPr lang="fr-FR" dirty="0"/>
              <a:t>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1B2EC2-0FF1-1ACF-5A62-8E2C202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2904D4-733D-B5E8-D5A3-F9FD604E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1" y="2195817"/>
            <a:ext cx="11728417" cy="36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8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6FF39-C74A-9F4F-933F-1CEACDDA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: ue.html – Ajouter 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4567C-B625-60FD-A22F-EAE4D62F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1D6761-6F51-098E-1BEC-79B254A31C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277626" y="1841338"/>
            <a:ext cx="11636748" cy="45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A79DF6-2A2A-328C-E3BA-5E688F0E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3A41-9544-4B6B-833A-61F2CB95B19C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77E1F4-07FD-E4D6-98E1-C5B90D36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8" y="205243"/>
            <a:ext cx="11323783" cy="64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622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18636</TotalTime>
  <Words>149</Words>
  <Application>Microsoft Office PowerPoint</Application>
  <PresentationFormat>Grand écran</PresentationFormat>
  <Paragraphs>44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Rétrospective</vt:lpstr>
      <vt:lpstr>DAOS</vt:lpstr>
      <vt:lpstr>Entité : UE</vt:lpstr>
      <vt:lpstr>Repository : UE</vt:lpstr>
      <vt:lpstr>Service : UE</vt:lpstr>
      <vt:lpstr>Controller : UE</vt:lpstr>
      <vt:lpstr>Vue : ue.html et ue_details.html</vt:lpstr>
      <vt:lpstr>Vue : ue.html (head)</vt:lpstr>
      <vt:lpstr>Vue : ue.html – Ajouter UE</vt:lpstr>
      <vt:lpstr>Présentation PowerPoint</vt:lpstr>
      <vt:lpstr>Vue : ue.html – Lister UE</vt:lpstr>
      <vt:lpstr>Présentation PowerPoint</vt:lpstr>
      <vt:lpstr>Vue : ue.html – DataTable Lister UE</vt:lpstr>
      <vt:lpstr>Vue : ue.html – Modifier UE</vt:lpstr>
      <vt:lpstr>Présentation PowerPoint</vt:lpstr>
      <vt:lpstr>Vue : ue.html – Supprimer UE</vt:lpstr>
      <vt:lpstr>Présentation PowerPoint</vt:lpstr>
      <vt:lpstr>Vue : ue_ details.html – Details UE</vt:lpstr>
      <vt:lpstr>Entité : EC</vt:lpstr>
      <vt:lpstr>Repository : EC</vt:lpstr>
      <vt:lpstr>Service : EC</vt:lpstr>
      <vt:lpstr>Controller : EC</vt:lpstr>
      <vt:lpstr>Vue : ue_details.html – Ajouter EC</vt:lpstr>
      <vt:lpstr>Vue : ue_details.html – Modifier EC</vt:lpstr>
      <vt:lpstr>Vue : ue_details.html – Supprimer 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Camir Malack</dc:creator>
  <cp:lastModifiedBy>leno</cp:lastModifiedBy>
  <cp:revision>199</cp:revision>
  <dcterms:created xsi:type="dcterms:W3CDTF">2023-04-15T09:11:44Z</dcterms:created>
  <dcterms:modified xsi:type="dcterms:W3CDTF">2023-12-30T00:12:03Z</dcterms:modified>
</cp:coreProperties>
</file>