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Black"/>
      <p:bold r:id="rId21"/>
      <p:boldItalic r:id="rId22"/>
    </p:embeddedFont>
    <p:embeddedFont>
      <p:font typeface="Jos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Tajawal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24" Type="http://schemas.openxmlformats.org/officeDocument/2006/relationships/font" Target="fonts/Jost-bold.fntdata"/><Relationship Id="rId23" Type="http://schemas.openxmlformats.org/officeDocument/2006/relationships/font" Target="fonts/Jos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t-boldItalic.fntdata"/><Relationship Id="rId25" Type="http://schemas.openxmlformats.org/officeDocument/2006/relationships/font" Target="fonts/Jos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jawal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ajawa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1f682941b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1f682941b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bbba6daef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bbba6daef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1efcb08b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1efcb08b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1f3b086d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1f3b086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1efcb08b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1efcb08b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1efcb08b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1efcb08b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68ad75bf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68ad75bf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68ad75bf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68ad75bf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68ad75bf2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68ad75bf2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1efcb08b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1efcb08b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68ad75bf2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68ad75bf2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hasCustomPrompt="1" type="title"/>
          </p:nvPr>
        </p:nvSpPr>
        <p:spPr>
          <a:xfrm>
            <a:off x="1267387" y="1365025"/>
            <a:ext cx="6609300" cy="1407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/>
          <p:nvPr>
            <p:ph idx="1" type="subTitle"/>
          </p:nvPr>
        </p:nvSpPr>
        <p:spPr>
          <a:xfrm>
            <a:off x="1267375" y="3255875"/>
            <a:ext cx="6609300" cy="52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41" name="Google Shape;341;p11"/>
          <p:cNvGrpSpPr/>
          <p:nvPr/>
        </p:nvGrpSpPr>
        <p:grpSpPr>
          <a:xfrm flipH="1">
            <a:off x="6844388" y="3930543"/>
            <a:ext cx="1938846" cy="1720830"/>
            <a:chOff x="-1873362" y="2120543"/>
            <a:chExt cx="1938846" cy="1720830"/>
          </a:xfrm>
        </p:grpSpPr>
        <p:sp>
          <p:nvSpPr>
            <p:cNvPr id="342" name="Google Shape;342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1"/>
          <p:cNvGrpSpPr/>
          <p:nvPr/>
        </p:nvGrpSpPr>
        <p:grpSpPr>
          <a:xfrm flipH="1">
            <a:off x="1408072" y="4117288"/>
            <a:ext cx="1929500" cy="2210100"/>
            <a:chOff x="295725" y="-3462825"/>
            <a:chExt cx="1929500" cy="2210100"/>
          </a:xfrm>
        </p:grpSpPr>
        <p:sp>
          <p:nvSpPr>
            <p:cNvPr id="362" name="Google Shape;362;p11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1"/>
          <p:cNvGrpSpPr/>
          <p:nvPr/>
        </p:nvGrpSpPr>
        <p:grpSpPr>
          <a:xfrm flipH="1">
            <a:off x="6292047" y="-450687"/>
            <a:ext cx="1516025" cy="1489525"/>
            <a:chOff x="-3888525" y="-3012325"/>
            <a:chExt cx="1516025" cy="1489525"/>
          </a:xfrm>
        </p:grpSpPr>
        <p:sp>
          <p:nvSpPr>
            <p:cNvPr id="388" name="Google Shape;388;p11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flipH="1">
            <a:off x="-128787" y="-450682"/>
            <a:ext cx="1938846" cy="1720830"/>
            <a:chOff x="-1873362" y="2120543"/>
            <a:chExt cx="1938846" cy="1720830"/>
          </a:xfrm>
        </p:grpSpPr>
        <p:sp>
          <p:nvSpPr>
            <p:cNvPr id="400" name="Google Shape;400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13"/>
          <p:cNvSpPr txBox="1"/>
          <p:nvPr>
            <p:ph hasCustomPrompt="1" idx="2" type="title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/>
          <p:nvPr>
            <p:ph idx="1" type="subTitle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13"/>
          <p:cNvSpPr txBox="1"/>
          <p:nvPr>
            <p:ph idx="3" type="subTitle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13"/>
          <p:cNvSpPr txBox="1"/>
          <p:nvPr>
            <p:ph hasCustomPrompt="1" idx="4" type="title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/>
          <p:nvPr>
            <p:ph idx="5" type="subTitle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3"/>
          <p:cNvSpPr txBox="1"/>
          <p:nvPr>
            <p:ph idx="6" type="subTitle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3"/>
          <p:cNvSpPr txBox="1"/>
          <p:nvPr>
            <p:ph hasCustomPrompt="1" idx="7" type="title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/>
          <p:nvPr>
            <p:ph idx="8" type="subTitle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13"/>
          <p:cNvSpPr txBox="1"/>
          <p:nvPr>
            <p:ph idx="9" type="subTitle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13"/>
          <p:cNvSpPr txBox="1"/>
          <p:nvPr>
            <p:ph hasCustomPrompt="1" idx="13" type="title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/>
          <p:nvPr>
            <p:ph idx="14" type="subTitle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13"/>
          <p:cNvSpPr txBox="1"/>
          <p:nvPr>
            <p:ph idx="15" type="subTitle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14"/>
          <p:cNvSpPr txBox="1"/>
          <p:nvPr>
            <p:ph idx="1" type="subTitle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/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p17"/>
          <p:cNvSpPr txBox="1"/>
          <p:nvPr>
            <p:ph idx="1" type="subTitle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17"/>
          <p:cNvSpPr txBox="1"/>
          <p:nvPr>
            <p:ph idx="2" type="subTitle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17"/>
          <p:cNvSpPr txBox="1"/>
          <p:nvPr>
            <p:ph idx="3" type="subTitle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17"/>
          <p:cNvSpPr txBox="1"/>
          <p:nvPr>
            <p:ph idx="4" type="subTitle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17"/>
          <p:cNvSpPr txBox="1"/>
          <p:nvPr>
            <p:ph idx="5" type="subTitle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17"/>
          <p:cNvSpPr txBox="1"/>
          <p:nvPr>
            <p:ph idx="6" type="subTitle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/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1" name="Google Shape;601;p18"/>
          <p:cNvSpPr txBox="1"/>
          <p:nvPr>
            <p:ph idx="1" type="subTitle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18"/>
          <p:cNvSpPr txBox="1"/>
          <p:nvPr>
            <p:ph idx="2" type="subTitle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18"/>
          <p:cNvSpPr txBox="1"/>
          <p:nvPr>
            <p:ph idx="3" type="subTitle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18"/>
          <p:cNvSpPr txBox="1"/>
          <p:nvPr>
            <p:ph idx="4" type="subTitle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18"/>
          <p:cNvSpPr txBox="1"/>
          <p:nvPr>
            <p:ph idx="5" type="subTitle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18"/>
          <p:cNvSpPr txBox="1"/>
          <p:nvPr>
            <p:ph idx="6" type="subTitle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18"/>
          <p:cNvSpPr txBox="1"/>
          <p:nvPr>
            <p:ph idx="7" type="subTitle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18"/>
          <p:cNvSpPr txBox="1"/>
          <p:nvPr>
            <p:ph idx="8" type="subTitle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19"/>
          <p:cNvSpPr txBox="1"/>
          <p:nvPr>
            <p:ph idx="1" type="subTitle"/>
          </p:nvPr>
        </p:nvSpPr>
        <p:spPr>
          <a:xfrm>
            <a:off x="7859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4" name="Google Shape;664;p19"/>
          <p:cNvSpPr txBox="1"/>
          <p:nvPr>
            <p:ph idx="2" type="subTitle"/>
          </p:nvPr>
        </p:nvSpPr>
        <p:spPr>
          <a:xfrm>
            <a:off x="785913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5" name="Google Shape;665;p19"/>
          <p:cNvSpPr txBox="1"/>
          <p:nvPr>
            <p:ph idx="3" type="subTitle"/>
          </p:nvPr>
        </p:nvSpPr>
        <p:spPr>
          <a:xfrm>
            <a:off x="34281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6" name="Google Shape;666;p19"/>
          <p:cNvSpPr txBox="1"/>
          <p:nvPr>
            <p:ph idx="4" type="subTitle"/>
          </p:nvPr>
        </p:nvSpPr>
        <p:spPr>
          <a:xfrm>
            <a:off x="3428100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7" name="Google Shape;667;p19"/>
          <p:cNvSpPr txBox="1"/>
          <p:nvPr>
            <p:ph idx="5" type="subTitle"/>
          </p:nvPr>
        </p:nvSpPr>
        <p:spPr>
          <a:xfrm>
            <a:off x="6070288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19"/>
          <p:cNvSpPr txBox="1"/>
          <p:nvPr>
            <p:ph idx="6" type="subTitle"/>
          </p:nvPr>
        </p:nvSpPr>
        <p:spPr>
          <a:xfrm>
            <a:off x="6070288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19"/>
          <p:cNvSpPr txBox="1"/>
          <p:nvPr>
            <p:ph idx="7" type="subTitle"/>
          </p:nvPr>
        </p:nvSpPr>
        <p:spPr>
          <a:xfrm>
            <a:off x="7859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19"/>
          <p:cNvSpPr txBox="1"/>
          <p:nvPr>
            <p:ph idx="8" type="subTitle"/>
          </p:nvPr>
        </p:nvSpPr>
        <p:spPr>
          <a:xfrm>
            <a:off x="785913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1" name="Google Shape;671;p19"/>
          <p:cNvSpPr txBox="1"/>
          <p:nvPr>
            <p:ph idx="9" type="subTitle"/>
          </p:nvPr>
        </p:nvSpPr>
        <p:spPr>
          <a:xfrm>
            <a:off x="34281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2" name="Google Shape;672;p19"/>
          <p:cNvSpPr txBox="1"/>
          <p:nvPr>
            <p:ph idx="13" type="subTitle"/>
          </p:nvPr>
        </p:nvSpPr>
        <p:spPr>
          <a:xfrm>
            <a:off x="3428100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3" name="Google Shape;673;p19"/>
          <p:cNvSpPr txBox="1"/>
          <p:nvPr>
            <p:ph idx="14" type="subTitle"/>
          </p:nvPr>
        </p:nvSpPr>
        <p:spPr>
          <a:xfrm>
            <a:off x="6070288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4" name="Google Shape;674;p19"/>
          <p:cNvSpPr txBox="1"/>
          <p:nvPr>
            <p:ph idx="15" type="subTitle"/>
          </p:nvPr>
        </p:nvSpPr>
        <p:spPr>
          <a:xfrm>
            <a:off x="6070288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5" name="Google Shape;675;p19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676" name="Google Shape;676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77" name="Google Shape;677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0" name="Google Shape;680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3" name="Google Shape;683;p19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1" name="Google Shape;691;p19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692" name="Google Shape;692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9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697" name="Google Shape;697;p19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/>
          <p:nvPr>
            <p:ph hasCustomPrompt="1" type="title"/>
          </p:nvPr>
        </p:nvSpPr>
        <p:spPr>
          <a:xfrm>
            <a:off x="1862850" y="5562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20"/>
          <p:cNvSpPr txBox="1"/>
          <p:nvPr>
            <p:ph idx="1" type="subTitle"/>
          </p:nvPr>
        </p:nvSpPr>
        <p:spPr>
          <a:xfrm>
            <a:off x="1862850" y="11925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20"/>
          <p:cNvSpPr txBox="1"/>
          <p:nvPr>
            <p:ph hasCustomPrompt="1" idx="2" type="title"/>
          </p:nvPr>
        </p:nvSpPr>
        <p:spPr>
          <a:xfrm>
            <a:off x="1862850" y="210690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20"/>
          <p:cNvSpPr txBox="1"/>
          <p:nvPr>
            <p:ph idx="3" type="subTitle"/>
          </p:nvPr>
        </p:nvSpPr>
        <p:spPr>
          <a:xfrm>
            <a:off x="1862850" y="274320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20"/>
          <p:cNvSpPr txBox="1"/>
          <p:nvPr>
            <p:ph hasCustomPrompt="1" idx="4" type="title"/>
          </p:nvPr>
        </p:nvSpPr>
        <p:spPr>
          <a:xfrm>
            <a:off x="1862850" y="36575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0"/>
          <p:cNvSpPr txBox="1"/>
          <p:nvPr>
            <p:ph idx="5" type="subTitle"/>
          </p:nvPr>
        </p:nvSpPr>
        <p:spPr>
          <a:xfrm>
            <a:off x="1862850" y="42938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23" name="Google Shape;723;p20"/>
          <p:cNvGrpSpPr/>
          <p:nvPr/>
        </p:nvGrpSpPr>
        <p:grpSpPr>
          <a:xfrm flipH="1">
            <a:off x="7051226" y="-890069"/>
            <a:ext cx="1938846" cy="1720830"/>
            <a:chOff x="-1873362" y="2120543"/>
            <a:chExt cx="1938846" cy="1720830"/>
          </a:xfrm>
        </p:grpSpPr>
        <p:sp>
          <p:nvSpPr>
            <p:cNvPr id="724" name="Google Shape;724;p20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 flipH="1">
            <a:off x="-693003" y="-88512"/>
            <a:ext cx="1516025" cy="1489525"/>
            <a:chOff x="-3888525" y="-3012325"/>
            <a:chExt cx="1516025" cy="1489525"/>
          </a:xfrm>
        </p:grpSpPr>
        <p:sp>
          <p:nvSpPr>
            <p:cNvPr id="744" name="Google Shape;744;p20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030519" y="1531768"/>
            <a:ext cx="1019565" cy="1290805"/>
            <a:chOff x="-4017975" y="-49702"/>
            <a:chExt cx="1162825" cy="1472177"/>
          </a:xfrm>
        </p:grpSpPr>
        <p:sp>
          <p:nvSpPr>
            <p:cNvPr id="756" name="Google Shape;756;p20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-3" y="3171850"/>
            <a:ext cx="1929500" cy="2210100"/>
            <a:chOff x="295725" y="-3462825"/>
            <a:chExt cx="1929500" cy="2210100"/>
          </a:xfrm>
        </p:grpSpPr>
        <p:sp>
          <p:nvSpPr>
            <p:cNvPr id="764" name="Google Shape;764;p20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hasCustomPrompt="1"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2" type="title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4" name="Google Shape;74;p3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_1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/>
          <p:nvPr>
            <p:ph idx="1" type="body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791" name="Google Shape;791;p21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/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4" name="Google Shape;814;p22"/>
          <p:cNvSpPr txBox="1"/>
          <p:nvPr>
            <p:ph idx="1" type="subTitle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fr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fr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fr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rect b="b" l="l" r="r" t="t"/>
              <a:pathLst>
                <a:path extrusionOk="0" h="10968" w="11036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rect b="b" l="l" r="r" t="t"/>
              <a:pathLst>
                <a:path extrusionOk="0" h="2278" w="2277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rect b="b" l="l" r="r" t="t"/>
              <a:pathLst>
                <a:path extrusionOk="0" h="2266" w="2278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22"/>
          <p:cNvGrpSpPr/>
          <p:nvPr/>
        </p:nvGrpSpPr>
        <p:grpSpPr>
          <a:xfrm flipH="1">
            <a:off x="7896101" y="233975"/>
            <a:ext cx="1516025" cy="1489525"/>
            <a:chOff x="-3888525" y="-3012325"/>
            <a:chExt cx="1516025" cy="1489525"/>
          </a:xfrm>
        </p:grpSpPr>
        <p:sp>
          <p:nvSpPr>
            <p:cNvPr id="824" name="Google Shape;824;p2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b="1" lang="fr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b="1" lang="fr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b="1" lang="fr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82850" y="1995825"/>
            <a:ext cx="3904500" cy="259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"/>
          <p:cNvSpPr txBox="1"/>
          <p:nvPr>
            <p:ph idx="2" type="subTitle"/>
          </p:nvPr>
        </p:nvSpPr>
        <p:spPr>
          <a:xfrm>
            <a:off x="1682625" y="1355275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917813" y="740425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4437188" y="3399874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4874588" y="2388438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917813" y="1751950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4" name="Google Shape;144;p5"/>
          <p:cNvGrpSpPr/>
          <p:nvPr/>
        </p:nvGrpSpPr>
        <p:grpSpPr>
          <a:xfrm rot="10800000">
            <a:off x="-287269" y="3176993"/>
            <a:ext cx="1803578" cy="1592367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039350" y="414138"/>
            <a:ext cx="1040638" cy="901375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021856" y="3530393"/>
            <a:ext cx="1019565" cy="1290805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7572872" y="-168350"/>
            <a:ext cx="1929500" cy="2210100"/>
            <a:chOff x="295725" y="-3462825"/>
            <a:chExt cx="1929500" cy="2210100"/>
          </a:xfrm>
        </p:grpSpPr>
        <p:sp>
          <p:nvSpPr>
            <p:cNvPr id="181" name="Google Shape;181;p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rect b="b" l="l" r="r" t="t"/>
                  <a:pathLst>
                    <a:path extrusionOk="0" h="21882" w="21907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rect b="b" l="l" r="r" t="t"/>
                  <a:pathLst>
                    <a:path extrusionOk="0" h="21876" w="21971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rect b="b" l="l" r="r" t="t"/>
                  <a:pathLst>
                    <a:path extrusionOk="0" h="10968" w="11036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rect b="b" l="l" r="r" t="t"/>
                  <a:pathLst>
                    <a:path extrusionOk="0" h="2278" w="2277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rect b="b" l="l" r="r" t="t"/>
                  <a:pathLst>
                    <a:path extrusionOk="0" h="2266" w="2278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subTitle"/>
          </p:nvPr>
        </p:nvSpPr>
        <p:spPr>
          <a:xfrm>
            <a:off x="782850" y="1341548"/>
            <a:ext cx="7578300" cy="527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0" name="Google Shape;230;p7"/>
          <p:cNvGrpSpPr/>
          <p:nvPr/>
        </p:nvGrpSpPr>
        <p:grpSpPr>
          <a:xfrm>
            <a:off x="7433700" y="4482713"/>
            <a:ext cx="1040638" cy="901375"/>
            <a:chOff x="8457538" y="810363"/>
            <a:chExt cx="1040638" cy="901375"/>
          </a:xfrm>
        </p:grpSpPr>
        <p:grpSp>
          <p:nvGrpSpPr>
            <p:cNvPr id="231" name="Google Shape;231;p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" name="Google Shape;238;p7"/>
          <p:cNvGrpSpPr/>
          <p:nvPr/>
        </p:nvGrpSpPr>
        <p:grpSpPr>
          <a:xfrm>
            <a:off x="388869" y="-29307"/>
            <a:ext cx="1019565" cy="1290805"/>
            <a:chOff x="-4017975" y="-49702"/>
            <a:chExt cx="1162825" cy="1472177"/>
          </a:xfrm>
        </p:grpSpPr>
        <p:sp>
          <p:nvSpPr>
            <p:cNvPr id="239" name="Google Shape;239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7934047" y="1528575"/>
            <a:ext cx="1929500" cy="2210100"/>
            <a:chOff x="295725" y="-3462825"/>
            <a:chExt cx="1929500" cy="2210100"/>
          </a:xfrm>
        </p:grpSpPr>
        <p:sp>
          <p:nvSpPr>
            <p:cNvPr id="247" name="Google Shape;247;p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 rot="10800000">
            <a:off x="-510906" y="2675681"/>
            <a:ext cx="1803578" cy="1592367"/>
            <a:chOff x="-4912150" y="-393637"/>
            <a:chExt cx="2057000" cy="1816112"/>
          </a:xfrm>
        </p:grpSpPr>
        <p:sp>
          <p:nvSpPr>
            <p:cNvPr id="273" name="Google Shape;273;p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9"/>
          <p:cNvSpPr txBox="1"/>
          <p:nvPr>
            <p:ph idx="1" type="subTitle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782850" y="1941300"/>
            <a:ext cx="5137800" cy="12609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5"/>
          <p:cNvSpPr txBox="1"/>
          <p:nvPr>
            <p:ph type="ctrTitle"/>
          </p:nvPr>
        </p:nvSpPr>
        <p:spPr>
          <a:xfrm flipH="1">
            <a:off x="743375" y="803695"/>
            <a:ext cx="6952800" cy="200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800">
                <a:latin typeface="Montserrat Medium"/>
                <a:ea typeface="Montserrat Medium"/>
                <a:cs typeface="Montserrat Medium"/>
                <a:sym typeface="Montserrat Medium"/>
              </a:rPr>
              <a:t>Gestion des reservations de ressources informatiques a </a:t>
            </a:r>
            <a:r>
              <a:rPr lang="fr" sz="3800"/>
              <a:t>l’UASZ</a:t>
            </a:r>
            <a:endParaRPr sz="3800"/>
          </a:p>
        </p:txBody>
      </p:sp>
      <p:sp>
        <p:nvSpPr>
          <p:cNvPr id="918" name="Google Shape;918;p25"/>
          <p:cNvSpPr txBox="1"/>
          <p:nvPr>
            <p:ph idx="1" type="subTitle"/>
          </p:nvPr>
        </p:nvSpPr>
        <p:spPr>
          <a:xfrm flipH="1">
            <a:off x="743375" y="3242327"/>
            <a:ext cx="6952800" cy="1632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Presented by: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Safietou DIALLO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Baye Mor DIOUF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Marième</a:t>
            </a:r>
            <a:r>
              <a:rPr lang="fr"/>
              <a:t> THIAM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 Hadji Abdou DRAME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5"/>
          <p:cNvSpPr/>
          <p:nvPr/>
        </p:nvSpPr>
        <p:spPr>
          <a:xfrm flipH="1">
            <a:off x="-186582" y="5584563"/>
            <a:ext cx="29" cy="29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rnd" cmpd="sng" w="5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0" name="Google Shape;920;p25"/>
          <p:cNvGrpSpPr/>
          <p:nvPr/>
        </p:nvGrpSpPr>
        <p:grpSpPr>
          <a:xfrm flipH="1">
            <a:off x="7214497" y="3687400"/>
            <a:ext cx="1929500" cy="2210100"/>
            <a:chOff x="295725" y="-3462825"/>
            <a:chExt cx="1929500" cy="2210100"/>
          </a:xfrm>
        </p:grpSpPr>
        <p:sp>
          <p:nvSpPr>
            <p:cNvPr id="921" name="Google Shape;921;p2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25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47" name="Google Shape;947;p25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48" name="Google Shape;948;p2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25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1" name="Google Shape;951;p2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4" name="Google Shape;954;p25"/>
          <p:cNvGrpSpPr/>
          <p:nvPr/>
        </p:nvGrpSpPr>
        <p:grpSpPr>
          <a:xfrm>
            <a:off x="844385" y="2929368"/>
            <a:ext cx="4208350" cy="192185"/>
            <a:chOff x="948060" y="2996029"/>
            <a:chExt cx="4208350" cy="192185"/>
          </a:xfrm>
        </p:grpSpPr>
        <p:sp>
          <p:nvSpPr>
            <p:cNvPr id="955" name="Google Shape;955;p25"/>
            <p:cNvSpPr/>
            <p:nvPr/>
          </p:nvSpPr>
          <p:spPr>
            <a:xfrm flipH="1" rot="-2700000">
              <a:off x="1692865" y="3024234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6" name="Google Shape;956;p25"/>
            <p:cNvCxnSpPr>
              <a:stCxn id="957" idx="6"/>
              <a:endCxn id="958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7" name="Google Shape;957;p25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25"/>
          <p:cNvSpPr txBox="1"/>
          <p:nvPr/>
        </p:nvSpPr>
        <p:spPr>
          <a:xfrm>
            <a:off x="5243800" y="4522450"/>
            <a:ext cx="3447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Licence 3 - </a:t>
            </a:r>
            <a:r>
              <a:rPr b="1" lang="f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Ingénierie</a:t>
            </a:r>
            <a:r>
              <a:rPr b="1" lang="f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Informatique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34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226" name="Google Shape;1226;p34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1" name="Google Shape;1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5"/>
          <p:cNvSpPr txBox="1"/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57" name="Google Shape;1257;p35"/>
          <p:cNvGrpSpPr/>
          <p:nvPr/>
        </p:nvGrpSpPr>
        <p:grpSpPr>
          <a:xfrm flipH="1">
            <a:off x="378472" y="3923488"/>
            <a:ext cx="1929500" cy="2210100"/>
            <a:chOff x="295725" y="-3462825"/>
            <a:chExt cx="1929500" cy="2210100"/>
          </a:xfrm>
        </p:grpSpPr>
        <p:sp>
          <p:nvSpPr>
            <p:cNvPr id="1258" name="Google Shape;1258;p3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35"/>
          <p:cNvGrpSpPr/>
          <p:nvPr/>
        </p:nvGrpSpPr>
        <p:grpSpPr>
          <a:xfrm flipH="1">
            <a:off x="4571988" y="-438607"/>
            <a:ext cx="1938846" cy="1720830"/>
            <a:chOff x="-1873362" y="2120543"/>
            <a:chExt cx="1938846" cy="1720830"/>
          </a:xfrm>
        </p:grpSpPr>
        <p:sp>
          <p:nvSpPr>
            <p:cNvPr id="1284" name="Google Shape;1284;p35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6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Ligne directrice</a:t>
            </a:r>
            <a:endParaRPr/>
          </a:p>
        </p:txBody>
      </p:sp>
      <p:sp>
        <p:nvSpPr>
          <p:cNvPr id="965" name="Google Shape;965;p26"/>
          <p:cNvSpPr txBox="1"/>
          <p:nvPr>
            <p:ph idx="2" type="title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</a:t>
            </a:r>
            <a:r>
              <a:rPr lang="fr"/>
              <a:t>1</a:t>
            </a:r>
            <a:endParaRPr/>
          </a:p>
        </p:txBody>
      </p:sp>
      <p:sp>
        <p:nvSpPr>
          <p:cNvPr id="966" name="Google Shape;966;p26"/>
          <p:cNvSpPr txBox="1"/>
          <p:nvPr>
            <p:ph idx="3" type="subTitle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PBS</a:t>
            </a:r>
            <a:endParaRPr/>
          </a:p>
        </p:txBody>
      </p:sp>
      <p:sp>
        <p:nvSpPr>
          <p:cNvPr id="967" name="Google Shape;967;p26"/>
          <p:cNvSpPr txBox="1"/>
          <p:nvPr>
            <p:ph idx="4" type="title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968" name="Google Shape;968;p26"/>
          <p:cNvSpPr txBox="1"/>
          <p:nvPr>
            <p:ph idx="6" type="subTitle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RBS</a:t>
            </a:r>
            <a:endParaRPr/>
          </a:p>
        </p:txBody>
      </p:sp>
      <p:grpSp>
        <p:nvGrpSpPr>
          <p:cNvPr id="969" name="Google Shape;969;p26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70" name="Google Shape;970;p26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26"/>
          <p:cNvSpPr txBox="1"/>
          <p:nvPr>
            <p:ph idx="7" type="title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990" name="Google Shape;990;p26"/>
          <p:cNvSpPr txBox="1"/>
          <p:nvPr>
            <p:ph idx="9" type="subTitle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WBS</a:t>
            </a:r>
            <a:endParaRPr/>
          </a:p>
        </p:txBody>
      </p:sp>
      <p:sp>
        <p:nvSpPr>
          <p:cNvPr id="991" name="Google Shape;991;p26"/>
          <p:cNvSpPr txBox="1"/>
          <p:nvPr>
            <p:ph idx="13" type="title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992" name="Google Shape;992;p26"/>
          <p:cNvSpPr txBox="1"/>
          <p:nvPr>
            <p:ph idx="15" type="subTitle"/>
          </p:nvPr>
        </p:nvSpPr>
        <p:spPr>
          <a:xfrm>
            <a:off x="4491450" y="3613450"/>
            <a:ext cx="3618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</a:t>
            </a:r>
            <a:endParaRPr/>
          </a:p>
        </p:txBody>
      </p:sp>
      <p:grpSp>
        <p:nvGrpSpPr>
          <p:cNvPr id="993" name="Google Shape;993;p26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994" name="Google Shape;994;p26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995" name="Google Shape;995;p26"/>
              <p:cNvSpPr/>
              <p:nvPr/>
            </p:nvSpPr>
            <p:spPr>
              <a:xfrm flipH="1" rot="-2700000">
                <a:off x="45080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6" name="Google Shape;996;p26"/>
              <p:cNvCxnSpPr>
                <a:stCxn id="997" idx="6"/>
                <a:endCxn id="998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8" name="Google Shape;998;p26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26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26"/>
          <p:cNvGrpSpPr/>
          <p:nvPr/>
        </p:nvGrpSpPr>
        <p:grpSpPr>
          <a:xfrm>
            <a:off x="1148150" y="2282921"/>
            <a:ext cx="6847800" cy="192185"/>
            <a:chOff x="1148150" y="2347308"/>
            <a:chExt cx="6847800" cy="192185"/>
          </a:xfrm>
        </p:grpSpPr>
        <p:cxnSp>
          <p:nvCxnSpPr>
            <p:cNvPr id="1000" name="Google Shape;1000;p26"/>
            <p:cNvCxnSpPr>
              <a:stCxn id="1001" idx="2"/>
              <a:endCxn id="1002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1" name="Google Shape;1001;p26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 flipH="1" rot="-2700000">
              <a:off x="4062342" y="2375513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26"/>
          <p:cNvGrpSpPr/>
          <p:nvPr/>
        </p:nvGrpSpPr>
        <p:grpSpPr>
          <a:xfrm>
            <a:off x="1148150" y="3957025"/>
            <a:ext cx="6847800" cy="192185"/>
            <a:chOff x="1148150" y="2347308"/>
            <a:chExt cx="6847800" cy="192185"/>
          </a:xfrm>
        </p:grpSpPr>
        <p:cxnSp>
          <p:nvCxnSpPr>
            <p:cNvPr id="1005" name="Google Shape;1005;p26"/>
            <p:cNvCxnSpPr>
              <a:stCxn id="1006" idx="2"/>
              <a:endCxn id="1007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6" name="Google Shape;1006;p26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 rot="-8100000">
              <a:off x="5353817" y="2375513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26"/>
          <p:cNvSpPr txBox="1"/>
          <p:nvPr/>
        </p:nvSpPr>
        <p:spPr>
          <a:xfrm>
            <a:off x="1089350" y="2492438"/>
            <a:ext cx="267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f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Marième</a:t>
            </a:r>
            <a:r>
              <a:rPr lang="f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THIAM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26"/>
          <p:cNvSpPr txBox="1"/>
          <p:nvPr/>
        </p:nvSpPr>
        <p:spPr>
          <a:xfrm>
            <a:off x="5437750" y="2430538"/>
            <a:ext cx="267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Safietou DIALLO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26"/>
          <p:cNvSpPr txBox="1"/>
          <p:nvPr/>
        </p:nvSpPr>
        <p:spPr>
          <a:xfrm>
            <a:off x="1148150" y="4149200"/>
            <a:ext cx="2995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El Hadji Abdou DRAME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26"/>
          <p:cNvSpPr txBox="1"/>
          <p:nvPr/>
        </p:nvSpPr>
        <p:spPr>
          <a:xfrm>
            <a:off x="5437750" y="4070538"/>
            <a:ext cx="267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Baye Mor DIOUF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7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1018" name="Google Shape;1018;p27"/>
          <p:cNvSpPr txBox="1"/>
          <p:nvPr>
            <p:ph idx="2" type="title"/>
          </p:nvPr>
        </p:nvSpPr>
        <p:spPr>
          <a:xfrm>
            <a:off x="920900" y="2347850"/>
            <a:ext cx="56241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Product Breakdown Structure </a:t>
            </a:r>
            <a:r>
              <a:rPr b="0" lang="fr">
                <a:latin typeface="Montserrat"/>
                <a:ea typeface="Montserrat"/>
                <a:cs typeface="Montserrat"/>
                <a:sym typeface="Montserrat"/>
              </a:rPr>
              <a:t>( PBS )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9" name="Google Shape;1019;p27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020" name="Google Shape;1020;p27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1" name="Google Shape;1021;p27"/>
            <p:cNvCxnSpPr>
              <a:stCxn id="1022" idx="6"/>
              <a:endCxn id="1023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3" name="Google Shape;1023;p27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27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025" name="Google Shape;1025;p2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27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051" name="Google Shape;1051;p27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2" name="Google Shape;1052;p27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053" name="Google Shape;1053;p2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28"/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61" name="Google Shape;1061;p28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28"/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066" name="Google Shape;1066;p28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9" name="Google Shape;1069;p28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070" name="Google Shape;1070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73" name="Google Shape;10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50" y="674775"/>
            <a:ext cx="6622954" cy="361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9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1079" name="Google Shape;1079;p29"/>
          <p:cNvSpPr txBox="1"/>
          <p:nvPr>
            <p:ph idx="2" type="title"/>
          </p:nvPr>
        </p:nvSpPr>
        <p:spPr>
          <a:xfrm>
            <a:off x="920900" y="2347850"/>
            <a:ext cx="56241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Work Breakdown Structure </a:t>
            </a:r>
            <a:r>
              <a:rPr b="0" lang="fr">
                <a:latin typeface="Montserrat Medium"/>
                <a:ea typeface="Montserrat Medium"/>
                <a:cs typeface="Montserrat Medium"/>
                <a:sym typeface="Montserrat Medium"/>
              </a:rPr>
              <a:t>(WBS)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0" name="Google Shape;1080;p29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081" name="Google Shape;1081;p29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2" name="Google Shape;1082;p29"/>
            <p:cNvCxnSpPr>
              <a:stCxn id="1083" idx="6"/>
              <a:endCxn id="1084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4" name="Google Shape;1084;p29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29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086" name="Google Shape;1086;p29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29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12" name="Google Shape;1112;p29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3" name="Google Shape;1113;p29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14" name="Google Shape;1114;p2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30"/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122" name="Google Shape;1122;p30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6" name="Google Shape;11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25" y="85025"/>
            <a:ext cx="6237145" cy="475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1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1132" name="Google Shape;1132;p31"/>
          <p:cNvSpPr txBox="1"/>
          <p:nvPr>
            <p:ph idx="2" type="title"/>
          </p:nvPr>
        </p:nvSpPr>
        <p:spPr>
          <a:xfrm>
            <a:off x="572750" y="2347850"/>
            <a:ext cx="6217200" cy="140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Resource Breakdown Structure</a:t>
            </a:r>
            <a:r>
              <a:rPr b="0" lang="fr">
                <a:latin typeface="Montserrat Medium"/>
                <a:ea typeface="Montserrat Medium"/>
                <a:cs typeface="Montserrat Medium"/>
                <a:sym typeface="Montserrat Medium"/>
              </a:rPr>
              <a:t> (RBS)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33" name="Google Shape;1133;p31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34" name="Google Shape;1134;p31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5" name="Google Shape;1135;p31"/>
            <p:cNvCxnSpPr>
              <a:stCxn id="1136" idx="6"/>
              <a:endCxn id="1137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7" name="Google Shape;1137;p31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31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39" name="Google Shape;1139;p31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31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65" name="Google Shape;1165;p31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6" name="Google Shape;1166;p31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67" name="Google Shape;1167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4" name="Google Shape;1174;p32"/>
          <p:cNvCxnSpPr>
            <a:stCxn id="1175" idx="6"/>
            <a:endCxn id="1176" idx="2"/>
          </p:cNvCxnSpPr>
          <p:nvPr/>
        </p:nvCxnSpPr>
        <p:spPr>
          <a:xfrm>
            <a:off x="3968420" y="4570450"/>
            <a:ext cx="278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177" name="Google Shape;1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0" y="1630863"/>
            <a:ext cx="8839204" cy="188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3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1183" name="Google Shape;1183;p33"/>
          <p:cNvSpPr txBox="1"/>
          <p:nvPr>
            <p:ph idx="2" type="title"/>
          </p:nvPr>
        </p:nvSpPr>
        <p:spPr>
          <a:xfrm>
            <a:off x="853500" y="2347850"/>
            <a:ext cx="5936400" cy="1908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Organizational Breakdown Structure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fr">
                <a:latin typeface="Montserrat"/>
                <a:ea typeface="Montserrat"/>
                <a:cs typeface="Montserrat"/>
                <a:sym typeface="Montserrat"/>
              </a:rPr>
              <a:t>( OBS )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84" name="Google Shape;1184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85" name="Google Shape;1185;p33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6" name="Google Shape;1186;p33"/>
            <p:cNvCxnSpPr>
              <a:stCxn id="1187" idx="6"/>
              <a:endCxn id="1188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8" name="Google Shape;1188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90" name="Google Shape;1190;p33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216" name="Google Shape;1216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7" name="Google Shape;1217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218" name="Google Shape;1218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