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9234-C3A3-4973-BB86-756DC28AC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2F672-2E5F-4804-B7B7-70FF4A8E9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0A26B-6CD4-4383-A253-6DF70514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540A-7F9C-410C-BBC0-BC9DC04B5A26}" type="datetimeFigureOut">
              <a:rPr lang="pl-PL" smtClean="0"/>
              <a:t>11.06.2019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0B61A-8E76-438B-8E76-EF222EB09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E4970-E685-49EF-8550-6A7FBDB89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7625-A829-49B1-8FA2-B8C3F05F6B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693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E41E-DD81-4EBA-83C7-54E9B663D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C63F9-42DD-41D3-B575-98E1B2586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0D926-E71A-43ED-A508-08FB07D7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540A-7F9C-410C-BBC0-BC9DC04B5A26}" type="datetimeFigureOut">
              <a:rPr lang="pl-PL" smtClean="0"/>
              <a:t>11.06.2019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07548-508E-4AA6-9837-7FBB12984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55227-362A-4F52-A5F9-FBDA9AF64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7625-A829-49B1-8FA2-B8C3F05F6B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804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B74FC5-6E89-4415-A095-C449A2CE1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63059-4764-4840-9F1E-6CBC1C96C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02007-79E0-4ABA-A981-72B4E2A4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540A-7F9C-410C-BBC0-BC9DC04B5A26}" type="datetimeFigureOut">
              <a:rPr lang="pl-PL" smtClean="0"/>
              <a:t>11.06.2019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EBF6A-1EB5-4F04-969A-F2F7B275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BC6D1-A2C0-42DA-B0B5-92EF4D97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7625-A829-49B1-8FA2-B8C3F05F6B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918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5FD36-1446-44C9-B085-AB55E2C9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F013B-84EF-46A2-B89A-D6D6716D4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B57D4-55D2-408B-A8EC-5222DA44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540A-7F9C-410C-BBC0-BC9DC04B5A26}" type="datetimeFigureOut">
              <a:rPr lang="pl-PL" smtClean="0"/>
              <a:t>11.06.2019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DB937-61DA-44F4-8229-44280005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58D36-D03A-4477-8276-63779B94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7625-A829-49B1-8FA2-B8C3F05F6B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567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9412-33B3-4A99-B03A-ECF6D8D13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FA5AA-A7E7-42E9-912A-29D1BD446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DBBFD-6C15-44E9-866D-0B2DB3F1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540A-7F9C-410C-BBC0-BC9DC04B5A26}" type="datetimeFigureOut">
              <a:rPr lang="pl-PL" smtClean="0"/>
              <a:t>11.06.2019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D1AAE-A35F-44E1-99D9-456928B60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DE9E8-8D7E-4453-A674-37868204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7625-A829-49B1-8FA2-B8C3F05F6B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66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DD28-A18B-40FA-9D1B-F589762EB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1AF0E-0C31-4227-9B65-E3C9FB003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84A4F-0044-4BC2-943C-A3FB64DB2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9D78A-9057-439B-8AD7-5303EC0C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540A-7F9C-410C-BBC0-BC9DC04B5A26}" type="datetimeFigureOut">
              <a:rPr lang="pl-PL" smtClean="0"/>
              <a:t>11.06.2019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08D03-90C8-44F4-85F0-626E3746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FB8B3-4441-4FD0-8DF6-90DA63308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7625-A829-49B1-8FA2-B8C3F05F6B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369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BDE0-4FB0-49C8-B82E-D6D52ED6D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29CFF-D666-4F90-8007-40864EE57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26DBA-F010-4C2D-A23B-1007F85A6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6F3DAE-A1CA-4AF1-8298-32A522A00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112BE-4C11-45A2-A472-00C072013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E30F1A-FF2E-4667-BAA1-AB4382E5E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540A-7F9C-410C-BBC0-BC9DC04B5A26}" type="datetimeFigureOut">
              <a:rPr lang="pl-PL" smtClean="0"/>
              <a:t>11.06.2019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CA0C9E-8F27-4BF5-BD15-E591B48E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0B381-C23E-4F34-B681-FA90FE28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7625-A829-49B1-8FA2-B8C3F05F6B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629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FCBD-CF80-4A35-B1D4-781418DC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490C11-B274-4BEC-8718-73B4B99FD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540A-7F9C-410C-BBC0-BC9DC04B5A26}" type="datetimeFigureOut">
              <a:rPr lang="pl-PL" smtClean="0"/>
              <a:t>11.06.2019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9CF73-B7FA-45C2-8FB4-B1CA0A933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61604-E35A-4E6F-AE3F-671589CA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7625-A829-49B1-8FA2-B8C3F05F6B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948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1EC67-93CD-4949-9D0D-7EF1FCA2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540A-7F9C-410C-BBC0-BC9DC04B5A26}" type="datetimeFigureOut">
              <a:rPr lang="pl-PL" smtClean="0"/>
              <a:t>11.06.2019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86957-3FC9-42E4-8AD9-4C2B309E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D1DFC-7B9E-4E7A-8D83-16720834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7625-A829-49B1-8FA2-B8C3F05F6B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801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196D3-9FAC-440A-9165-5327997D3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6EE8F-AB09-467D-BA2D-6169DC087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7BFEF-1B41-4B85-B792-8A3252B2A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38186-39A4-454B-95A8-C71E3587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540A-7F9C-410C-BBC0-BC9DC04B5A26}" type="datetimeFigureOut">
              <a:rPr lang="pl-PL" smtClean="0"/>
              <a:t>11.06.2019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2C4C0-62BD-48FC-86ED-3256C77C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4F3FD-2628-4022-8D69-8AC3C1DF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7625-A829-49B1-8FA2-B8C3F05F6B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28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BC14F-A73A-45A9-948D-4D01906D6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3E5603-FEF5-4ED0-A8B0-0686547C4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42E4B-084F-430E-8E0E-2A58CE777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37A8F-1505-4CFA-B77A-6EAFCD52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540A-7F9C-410C-BBC0-BC9DC04B5A26}" type="datetimeFigureOut">
              <a:rPr lang="pl-PL" smtClean="0"/>
              <a:t>11.06.2019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E47A3-893F-43D6-B46C-B4EF0C8D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6802A-B28A-4B33-A058-A7B35680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E7625-A829-49B1-8FA2-B8C3F05F6B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372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471F4-733C-4D1F-8FC0-E3BA69070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AD483-7461-4FDC-AB55-6B8E38229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CD810-BA06-4C1F-AB3A-470BB85D4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4540A-7F9C-410C-BBC0-BC9DC04B5A26}" type="datetimeFigureOut">
              <a:rPr lang="pl-PL" smtClean="0"/>
              <a:t>11.06.2019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59C86-D690-469E-B25E-419ED1852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61996-106A-47BB-9373-9E6601112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E7625-A829-49B1-8FA2-B8C3F05F6B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578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D777-7969-474E-A7A0-A5507D117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74"/>
          </a:xfrm>
        </p:spPr>
        <p:txBody>
          <a:bodyPr>
            <a:noAutofit/>
          </a:bodyPr>
          <a:lstStyle/>
          <a:p>
            <a:r>
              <a:rPr lang="pl-PL" sz="2400" dirty="0"/>
              <a:t>Wymagania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5509D-4DDE-49CC-9964-3B395A0FB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640080"/>
            <a:ext cx="10515600" cy="6035040"/>
          </a:xfrm>
        </p:spPr>
        <p:txBody>
          <a:bodyPr>
            <a:normAutofit fontScale="40000" lnSpcReduction="20000"/>
          </a:bodyPr>
          <a:lstStyle/>
          <a:p>
            <a:r>
              <a:rPr lang="pl-PL" sz="4900" b="1" dirty="0"/>
              <a:t>Do zrobienia jest aplikacja typu '</a:t>
            </a:r>
            <a:r>
              <a:rPr lang="pl-PL" sz="4900" b="1" dirty="0" err="1"/>
              <a:t>Dropbox</a:t>
            </a:r>
            <a:r>
              <a:rPr lang="pl-PL" sz="4900" b="1" dirty="0"/>
              <a:t>'. Technologia dowolna. Założenia:</a:t>
            </a:r>
          </a:p>
          <a:p>
            <a:pPr>
              <a:lnSpc>
                <a:spcPct val="120000"/>
              </a:lnSpc>
            </a:pPr>
            <a:r>
              <a:rPr lang="pl-PL" sz="3500" dirty="0"/>
              <a:t>1. Mamy dwie aplikacje: klienta i serwera</a:t>
            </a:r>
          </a:p>
          <a:p>
            <a:pPr>
              <a:lnSpc>
                <a:spcPct val="120000"/>
              </a:lnSpc>
            </a:pPr>
            <a:r>
              <a:rPr lang="pl-PL" sz="3500" dirty="0"/>
              <a:t>2. Aplikacja klienta:</a:t>
            </a:r>
            <a:br>
              <a:rPr lang="pl-PL" sz="3500" dirty="0"/>
            </a:br>
            <a:r>
              <a:rPr lang="pl-PL" sz="3500" dirty="0"/>
              <a:t>- Uruchamiana jest z dwoma parametrami: nazwa użytkownika i ścieżka </a:t>
            </a:r>
            <a:br>
              <a:rPr lang="pl-PL" sz="3500" dirty="0"/>
            </a:br>
            <a:r>
              <a:rPr lang="pl-PL" sz="3500" dirty="0"/>
              <a:t>do lokalnego folderu</a:t>
            </a:r>
            <a:br>
              <a:rPr lang="pl-PL" sz="3500" dirty="0"/>
            </a:br>
            <a:r>
              <a:rPr lang="pl-PL" sz="3500" dirty="0"/>
              <a:t>- Każdy klient ma swój lokalny folder z plikami</a:t>
            </a:r>
            <a:br>
              <a:rPr lang="pl-PL" sz="3500" dirty="0"/>
            </a:br>
            <a:r>
              <a:rPr lang="pl-PL" sz="3500" dirty="0"/>
              <a:t>- Aplikacja obserwuje lokalny folder i patrzy na zmiany. Jak pojawią się tam nowe pliki, to wysyła je na serwer</a:t>
            </a:r>
            <a:br>
              <a:rPr lang="pl-PL" sz="3500" dirty="0"/>
            </a:br>
            <a:r>
              <a:rPr lang="pl-PL" sz="3500" dirty="0"/>
              <a:t>- Jak pojawi się nowy plik dla danego użytkownika, to jest on pobierany do lokalnego folderu</a:t>
            </a:r>
            <a:br>
              <a:rPr lang="pl-PL" sz="3500" dirty="0"/>
            </a:br>
            <a:r>
              <a:rPr lang="pl-PL" sz="3500" dirty="0"/>
              <a:t>- Po włączeniu patrzymy czy są nowe pliki i je ściągamy</a:t>
            </a:r>
            <a:br>
              <a:rPr lang="pl-PL" sz="3500" dirty="0"/>
            </a:br>
            <a:r>
              <a:rPr lang="pl-PL" sz="3500" dirty="0"/>
              <a:t>- Wysyłamy / odbieramy w puli wątków</a:t>
            </a:r>
          </a:p>
          <a:p>
            <a:pPr>
              <a:lnSpc>
                <a:spcPct val="120000"/>
              </a:lnSpc>
            </a:pPr>
            <a:r>
              <a:rPr lang="pl-PL" sz="3500" dirty="0"/>
              <a:t>3. Serwer:</a:t>
            </a:r>
            <a:br>
              <a:rPr lang="pl-PL" sz="3500" dirty="0"/>
            </a:br>
            <a:r>
              <a:rPr lang="pl-PL" sz="3500" dirty="0"/>
              <a:t>- 5 folderów, które symulują 5 serwerów lub 5 dysków</a:t>
            </a:r>
            <a:br>
              <a:rPr lang="pl-PL" sz="3500" dirty="0"/>
            </a:br>
            <a:r>
              <a:rPr lang="pl-PL" sz="3500" dirty="0"/>
              <a:t>- Klient wysyła np. 10 plików, więc serwer uruchamia 5 wątków na których równolegle kopiuje pliki do tych dysków (folderów)</a:t>
            </a:r>
            <a:br>
              <a:rPr lang="pl-PL" sz="3500" dirty="0"/>
            </a:br>
            <a:r>
              <a:rPr lang="pl-PL" sz="3500" dirty="0"/>
              <a:t>- Wymagany jest kontroler, który tak rozłoży ruch tutaj, że do każdego z dysków (folderów) jednocześnie jest kopiowana taka sama liczba plików</a:t>
            </a:r>
            <a:br>
              <a:rPr lang="pl-PL" sz="3500" dirty="0"/>
            </a:br>
            <a:r>
              <a:rPr lang="pl-PL" sz="3500" dirty="0"/>
              <a:t>- Jeżeli dołączymy drugiego klienta, który zacznie wysyłać pliki, to nie może być tak, że będzie on czekał jak skończą się zadania </a:t>
            </a:r>
            <a:br>
              <a:rPr lang="pl-PL" sz="3500" dirty="0"/>
            </a:br>
            <a:r>
              <a:rPr lang="pl-PL" sz="3500" dirty="0"/>
              <a:t>pierwszego klienta. Lista zadań jest </a:t>
            </a:r>
            <a:r>
              <a:rPr lang="pl-PL" sz="3500" dirty="0" err="1"/>
              <a:t>mutowalna</a:t>
            </a:r>
            <a:r>
              <a:rPr lang="pl-PL" sz="3500" dirty="0"/>
              <a:t> i musi być tworzona w inteligentny sposób</a:t>
            </a:r>
            <a:br>
              <a:rPr lang="pl-PL" sz="3500" dirty="0"/>
            </a:br>
            <a:r>
              <a:rPr lang="pl-PL" sz="3500" dirty="0"/>
              <a:t>- Dla każdego dysku mamy plik tekstowy (np. </a:t>
            </a:r>
            <a:r>
              <a:rPr lang="pl-PL" sz="3500" dirty="0" err="1"/>
              <a:t>csv</a:t>
            </a:r>
            <a:r>
              <a:rPr lang="pl-PL" sz="3500" dirty="0"/>
              <a:t>), w którym opisujemy zawartość i dopasowanie do użytkownika</a:t>
            </a:r>
          </a:p>
          <a:p>
            <a:pPr>
              <a:lnSpc>
                <a:spcPct val="120000"/>
              </a:lnSpc>
            </a:pPr>
            <a:r>
              <a:rPr lang="pl-PL" sz="3500" dirty="0"/>
              <a:t>Tworzymy puste pliki, czas kopiowania symulujemy usypianiem wątku. </a:t>
            </a:r>
            <a:br>
              <a:rPr lang="pl-PL" sz="3500" dirty="0"/>
            </a:br>
            <a:r>
              <a:rPr lang="pl-PL" sz="3500" dirty="0"/>
              <a:t>Możemy usypiać wątek np. losową liczbą z przedziału 1 - 15, żeby symulować różne rozmiary plików.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54433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Wymagania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Wlodarczyk</dc:creator>
  <cp:lastModifiedBy>Adrian Wlodarczyk</cp:lastModifiedBy>
  <cp:revision>5</cp:revision>
  <dcterms:created xsi:type="dcterms:W3CDTF">2019-05-11T06:40:43Z</dcterms:created>
  <dcterms:modified xsi:type="dcterms:W3CDTF">2019-06-11T09:02:07Z</dcterms:modified>
</cp:coreProperties>
</file>