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2" d="100"/>
          <a:sy n="42" d="100"/>
        </p:scale>
        <p:origin x="-114" y="-11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09922" y="1138989"/>
            <a:ext cx="8791575" cy="2387600"/>
          </a:xfrm>
        </p:spPr>
        <p:txBody>
          <a:bodyPr>
            <a:normAutofit/>
          </a:bodyPr>
          <a:lstStyle/>
          <a:p>
            <a:pPr algn="ctr"/>
            <a:r>
              <a:rPr lang="es-CO" sz="5400" dirty="0" smtClean="0"/>
              <a:t>Recorrido optimo con algoritmo de </a:t>
            </a:r>
            <a:r>
              <a:rPr lang="es-CO" sz="5400" dirty="0" err="1" smtClean="0"/>
              <a:t>held</a:t>
            </a:r>
            <a:r>
              <a:rPr lang="es-CO" sz="5400" dirty="0" smtClean="0"/>
              <a:t> karp</a:t>
            </a:r>
            <a:endParaRPr lang="es-CO" sz="5400" dirty="0"/>
          </a:p>
        </p:txBody>
      </p:sp>
      <p:sp>
        <p:nvSpPr>
          <p:cNvPr id="3" name="Subtítulo 2"/>
          <p:cNvSpPr>
            <a:spLocks noGrp="1"/>
          </p:cNvSpPr>
          <p:nvPr>
            <p:ph type="subTitle" idx="1"/>
          </p:nvPr>
        </p:nvSpPr>
        <p:spPr>
          <a:xfrm>
            <a:off x="1809922" y="4499812"/>
            <a:ext cx="8791575" cy="1655762"/>
          </a:xfrm>
        </p:spPr>
        <p:txBody>
          <a:bodyPr>
            <a:normAutofit/>
          </a:bodyPr>
          <a:lstStyle/>
          <a:p>
            <a:pPr algn="ctr"/>
            <a:r>
              <a:rPr lang="es-CO" sz="2400" dirty="0" smtClean="0"/>
              <a:t>Camilo cruz Villegas</a:t>
            </a:r>
          </a:p>
          <a:p>
            <a:pPr algn="ctr"/>
            <a:r>
              <a:rPr lang="es-CO" sz="2400" dirty="0" smtClean="0"/>
              <a:t>Cristian Villamizar Ochoa</a:t>
            </a:r>
            <a:endParaRPr lang="es-CO" sz="2400" dirty="0"/>
          </a:p>
        </p:txBody>
      </p:sp>
    </p:spTree>
    <p:extLst>
      <p:ext uri="{BB962C8B-B14F-4D97-AF65-F5344CB8AC3E}">
        <p14:creationId xmlns:p14="http://schemas.microsoft.com/office/powerpoint/2010/main" val="42889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1725785"/>
            <a:ext cx="9905999" cy="3541714"/>
          </a:xfrm>
        </p:spPr>
        <p:txBody>
          <a:bodyPr>
            <a:noAutofit/>
          </a:bodyPr>
          <a:lstStyle/>
          <a:p>
            <a:pPr marL="0" indent="0">
              <a:buNone/>
            </a:pPr>
            <a:r>
              <a:rPr lang="es-CO" sz="2800" dirty="0" smtClean="0"/>
              <a:t>El algoritmo de </a:t>
            </a:r>
            <a:r>
              <a:rPr lang="es-CO" sz="2800" dirty="0" err="1" smtClean="0"/>
              <a:t>Held</a:t>
            </a:r>
            <a:r>
              <a:rPr lang="es-CO" sz="2800" dirty="0" smtClean="0"/>
              <a:t> Karp es un </a:t>
            </a:r>
            <a:r>
              <a:rPr lang="es-CO" sz="2800" dirty="0" smtClean="0"/>
              <a:t>algoritmo, </a:t>
            </a:r>
            <a:r>
              <a:rPr lang="es-CO" sz="2800" dirty="0" smtClean="0"/>
              <a:t>utilizado constantemente para resolver el problema del agente viajero, en este se tiene un grafo y de la cantidad de vértices y caminos requerida se busca cuál es el camino más corto entre dos de estos vértices, esto recorriendo cada uno de los caminos posibles, obteniendo así un resultado óptimo en la solución a este problema</a:t>
            </a:r>
            <a:endParaRPr lang="es-CO" sz="2800" dirty="0"/>
          </a:p>
        </p:txBody>
      </p:sp>
    </p:spTree>
    <p:extLst>
      <p:ext uri="{BB962C8B-B14F-4D97-AF65-F5344CB8AC3E}">
        <p14:creationId xmlns:p14="http://schemas.microsoft.com/office/powerpoint/2010/main" val="306284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2800" dirty="0" smtClean="0"/>
              <a:t>Este algoritmo es óptimo, ya que estamos haciendo uso de la estructura optima para la resolución del problema planteado, que es muy similar al problema del agente viajero, por ende es usar la mejor vía, para los resultados óptimos que hemos tenido</a:t>
            </a:r>
            <a:endParaRPr lang="es-CO" sz="2800" dirty="0"/>
          </a:p>
        </p:txBody>
      </p:sp>
    </p:spTree>
    <p:extLst>
      <p:ext uri="{BB962C8B-B14F-4D97-AF65-F5344CB8AC3E}">
        <p14:creationId xmlns:p14="http://schemas.microsoft.com/office/powerpoint/2010/main" val="68997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9973" y="2744498"/>
            <a:ext cx="9905998" cy="1478570"/>
          </a:xfrm>
        </p:spPr>
        <p:txBody>
          <a:bodyPr/>
          <a:lstStyle/>
          <a:p>
            <a:pPr algn="ctr"/>
            <a:r>
              <a:rPr lang="es-CO" dirty="0" smtClean="0"/>
              <a:t>¿Cómo funciona el algoritmo?</a:t>
            </a:r>
            <a:endParaRPr lang="es-CO" dirty="0"/>
          </a:p>
        </p:txBody>
      </p:sp>
    </p:spTree>
    <p:extLst>
      <p:ext uri="{BB962C8B-B14F-4D97-AF65-F5344CB8AC3E}">
        <p14:creationId xmlns:p14="http://schemas.microsoft.com/office/powerpoint/2010/main" val="332559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Complejidad del algoritmo.</a:t>
            </a:r>
            <a:endParaRPr lang="es-CO" dirty="0"/>
          </a:p>
        </p:txBody>
      </p:sp>
      <p:sp>
        <p:nvSpPr>
          <p:cNvPr id="5" name="Marcador de contenido 2"/>
          <p:cNvSpPr>
            <a:spLocks noGrp="1"/>
          </p:cNvSpPr>
          <p:nvPr>
            <p:ph idx="1"/>
          </p:nvPr>
        </p:nvSpPr>
        <p:spPr>
          <a:xfrm>
            <a:off x="1141412" y="2249487"/>
            <a:ext cx="9905999" cy="3541714"/>
          </a:xfrm>
        </p:spPr>
        <p:txBody>
          <a:bodyPr>
            <a:normAutofit/>
          </a:bodyPr>
          <a:lstStyle/>
          <a:p>
            <a:pPr marL="0" indent="0">
              <a:buNone/>
            </a:pPr>
            <a:endParaRPr lang="es-CO" sz="2800" dirty="0" smtClean="0"/>
          </a:p>
          <a:p>
            <a:pPr marL="0" indent="0">
              <a:buNone/>
            </a:pPr>
            <a:r>
              <a:rPr lang="es-CO" sz="2800" dirty="0" smtClean="0"/>
              <a:t>Complejidad en tiempo: O(2^n*n^2)</a:t>
            </a:r>
          </a:p>
          <a:p>
            <a:pPr marL="0" indent="0">
              <a:buNone/>
            </a:pPr>
            <a:endParaRPr lang="es-CO" sz="2800" dirty="0"/>
          </a:p>
          <a:p>
            <a:pPr marL="0" indent="0">
              <a:buNone/>
            </a:pPr>
            <a:r>
              <a:rPr lang="es-CO" sz="2800" dirty="0" smtClean="0"/>
              <a:t>Complejidad en espacio: O(2^n)</a:t>
            </a:r>
            <a:endParaRPr lang="es-CO" sz="2800" dirty="0"/>
          </a:p>
        </p:txBody>
      </p:sp>
    </p:spTree>
    <p:extLst>
      <p:ext uri="{BB962C8B-B14F-4D97-AF65-F5344CB8AC3E}">
        <p14:creationId xmlns:p14="http://schemas.microsoft.com/office/powerpoint/2010/main" val="303398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Tiempos y memoria utilizada.</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046311805"/>
              </p:ext>
            </p:extLst>
          </p:nvPr>
        </p:nvGraphicFramePr>
        <p:xfrm>
          <a:off x="1164273" y="3301048"/>
          <a:ext cx="9906000" cy="1854200"/>
        </p:xfrm>
        <a:graphic>
          <a:graphicData uri="http://schemas.openxmlformats.org/drawingml/2006/table">
            <a:tbl>
              <a:tblPr firstRow="1" bandRow="1">
                <a:tableStyleId>{5C22544A-7EE6-4342-B048-85BDC9FD1C3A}</a:tableStyleId>
              </a:tblPr>
              <a:tblGrid>
                <a:gridCol w="3302000"/>
                <a:gridCol w="3302000"/>
                <a:gridCol w="3302000"/>
              </a:tblGrid>
              <a:tr h="370840">
                <a:tc>
                  <a:txBody>
                    <a:bodyPr/>
                    <a:lstStyle/>
                    <a:p>
                      <a:r>
                        <a:rPr lang="es-CO" dirty="0" smtClean="0"/>
                        <a:t>Número de N(Puntos)</a:t>
                      </a:r>
                      <a:endParaRPr lang="es-CO" dirty="0"/>
                    </a:p>
                  </a:txBody>
                  <a:tcPr/>
                </a:tc>
                <a:tc>
                  <a:txBody>
                    <a:bodyPr/>
                    <a:lstStyle/>
                    <a:p>
                      <a:r>
                        <a:rPr lang="es-CO" dirty="0" smtClean="0"/>
                        <a:t>Tiempo(Milisegundos)</a:t>
                      </a:r>
                      <a:endParaRPr lang="es-CO" dirty="0"/>
                    </a:p>
                  </a:txBody>
                  <a:tcPr/>
                </a:tc>
                <a:tc>
                  <a:txBody>
                    <a:bodyPr/>
                    <a:lstStyle/>
                    <a:p>
                      <a:r>
                        <a:rPr lang="es-CO" dirty="0" smtClean="0"/>
                        <a:t>Memoria(MB)</a:t>
                      </a:r>
                      <a:endParaRPr lang="es-CO" dirty="0"/>
                    </a:p>
                  </a:txBody>
                  <a:tcPr/>
                </a:tc>
              </a:tr>
              <a:tr h="370840">
                <a:tc>
                  <a:txBody>
                    <a:bodyPr/>
                    <a:lstStyle/>
                    <a:p>
                      <a:r>
                        <a:rPr lang="es-CO" dirty="0" smtClean="0"/>
                        <a:t>4</a:t>
                      </a:r>
                      <a:endParaRPr lang="es-CO" dirty="0"/>
                    </a:p>
                  </a:txBody>
                  <a:tcPr/>
                </a:tc>
                <a:tc>
                  <a:txBody>
                    <a:bodyPr/>
                    <a:lstStyle/>
                    <a:p>
                      <a:r>
                        <a:rPr lang="es-CO" dirty="0" smtClean="0"/>
                        <a:t>11</a:t>
                      </a:r>
                      <a:endParaRPr lang="es-CO" dirty="0"/>
                    </a:p>
                  </a:txBody>
                  <a:tcPr/>
                </a:tc>
                <a:tc>
                  <a:txBody>
                    <a:bodyPr/>
                    <a:lstStyle/>
                    <a:p>
                      <a:r>
                        <a:rPr lang="es-CO" dirty="0" smtClean="0"/>
                        <a:t>3</a:t>
                      </a:r>
                      <a:endParaRPr lang="es-CO" dirty="0"/>
                    </a:p>
                  </a:txBody>
                  <a:tcPr/>
                </a:tc>
              </a:tr>
              <a:tr h="370840">
                <a:tc>
                  <a:txBody>
                    <a:bodyPr/>
                    <a:lstStyle/>
                    <a:p>
                      <a:r>
                        <a:rPr lang="es-CO" dirty="0" smtClean="0"/>
                        <a:t>9</a:t>
                      </a:r>
                      <a:endParaRPr lang="es-CO" dirty="0"/>
                    </a:p>
                  </a:txBody>
                  <a:tcPr/>
                </a:tc>
                <a:tc>
                  <a:txBody>
                    <a:bodyPr/>
                    <a:lstStyle/>
                    <a:p>
                      <a:r>
                        <a:rPr lang="es-CO" dirty="0" smtClean="0"/>
                        <a:t>17</a:t>
                      </a:r>
                      <a:endParaRPr lang="es-CO" dirty="0"/>
                    </a:p>
                  </a:txBody>
                  <a:tcPr/>
                </a:tc>
                <a:tc>
                  <a:txBody>
                    <a:bodyPr/>
                    <a:lstStyle/>
                    <a:p>
                      <a:r>
                        <a:rPr lang="es-CO" dirty="0" smtClean="0"/>
                        <a:t>5</a:t>
                      </a:r>
                      <a:endParaRPr lang="es-CO" dirty="0"/>
                    </a:p>
                  </a:txBody>
                  <a:tcPr/>
                </a:tc>
              </a:tr>
              <a:tr h="370840">
                <a:tc>
                  <a:txBody>
                    <a:bodyPr/>
                    <a:lstStyle/>
                    <a:p>
                      <a:r>
                        <a:rPr lang="es-CO" dirty="0" smtClean="0"/>
                        <a:t>12</a:t>
                      </a:r>
                      <a:endParaRPr lang="es-CO" dirty="0"/>
                    </a:p>
                  </a:txBody>
                  <a:tcPr/>
                </a:tc>
                <a:tc>
                  <a:txBody>
                    <a:bodyPr/>
                    <a:lstStyle/>
                    <a:p>
                      <a:r>
                        <a:rPr lang="es-CO" smtClean="0"/>
                        <a:t>279</a:t>
                      </a:r>
                      <a:endParaRPr lang="es-CO" dirty="0"/>
                    </a:p>
                  </a:txBody>
                  <a:tcPr/>
                </a:tc>
                <a:tc>
                  <a:txBody>
                    <a:bodyPr/>
                    <a:lstStyle/>
                    <a:p>
                      <a:r>
                        <a:rPr lang="es-CO" dirty="0" smtClean="0"/>
                        <a:t>11</a:t>
                      </a:r>
                      <a:endParaRPr lang="es-CO" dirty="0"/>
                    </a:p>
                  </a:txBody>
                  <a:tcPr/>
                </a:tc>
              </a:tr>
              <a:tr h="370840">
                <a:tc>
                  <a:txBody>
                    <a:bodyPr/>
                    <a:lstStyle/>
                    <a:p>
                      <a:r>
                        <a:rPr lang="es-CO" dirty="0" smtClean="0"/>
                        <a:t>14</a:t>
                      </a:r>
                      <a:endParaRPr lang="es-CO" dirty="0"/>
                    </a:p>
                  </a:txBody>
                  <a:tcPr/>
                </a:tc>
                <a:tc>
                  <a:txBody>
                    <a:bodyPr/>
                    <a:lstStyle/>
                    <a:p>
                      <a:r>
                        <a:rPr lang="es-CO" dirty="0" smtClean="0"/>
                        <a:t>3693</a:t>
                      </a:r>
                      <a:endParaRPr lang="es-CO" dirty="0"/>
                    </a:p>
                  </a:txBody>
                  <a:tcPr/>
                </a:tc>
                <a:tc>
                  <a:txBody>
                    <a:bodyPr/>
                    <a:lstStyle/>
                    <a:p>
                      <a:r>
                        <a:rPr lang="es-CO" dirty="0" smtClean="0"/>
                        <a:t>14</a:t>
                      </a:r>
                      <a:endParaRPr lang="es-CO" dirty="0"/>
                    </a:p>
                  </a:txBody>
                  <a:tcPr/>
                </a:tc>
              </a:tr>
            </a:tbl>
          </a:graphicData>
        </a:graphic>
      </p:graphicFrame>
    </p:spTree>
    <p:extLst>
      <p:ext uri="{BB962C8B-B14F-4D97-AF65-F5344CB8AC3E}">
        <p14:creationId xmlns:p14="http://schemas.microsoft.com/office/powerpoint/2010/main" val="3690503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222</TotalTime>
  <Words>174</Words>
  <Application>Microsoft Office PowerPoint</Application>
  <PresentationFormat>Personalizado</PresentationFormat>
  <Paragraphs>27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Circuito</vt:lpstr>
      <vt:lpstr>Recorrido optimo con algoritmo de held karp</vt:lpstr>
      <vt:lpstr>Presentación de PowerPoint</vt:lpstr>
      <vt:lpstr>Presentación de PowerPoint</vt:lpstr>
      <vt:lpstr>¿Cómo funciona el algoritmo?</vt:lpstr>
      <vt:lpstr>Complejidad del algoritmo.</vt:lpstr>
      <vt:lpstr>Tiempos y memoria utilizada.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Recorrido optimo con algoritmo de karp</dc:title>
  <dc:creator>familia</dc:creator>
  <cp:lastModifiedBy>Flia Cruz Villegas</cp:lastModifiedBy>
  <cp:revision>14</cp:revision>
  <dcterms:created xsi:type="dcterms:W3CDTF">2017-11-16T02:06:23Z</dcterms:created>
  <dcterms:modified xsi:type="dcterms:W3CDTF">2017-11-16T15:20:37Z</dcterms:modified>
</cp:coreProperties>
</file>