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778E-6F7C-425B-9DB3-8AD0FF82C419}" type="datetimeFigureOut">
              <a:rPr lang="es-CO" smtClean="0"/>
              <a:t>22/04/2018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2C2F-3341-4D0E-9D26-97F4C5E657B5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Idea para entrega 2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Mira esta idea , mañana voy a visitar a mi bisabuela , haz lo más que puedas y yo termino en la noche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Como funciona?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Trazar ruta directa de inicio a </a:t>
            </a:r>
            <a:r>
              <a:rPr lang="es-CO" dirty="0" err="1" smtClean="0"/>
              <a:t>estacion</a:t>
            </a:r>
            <a:r>
              <a:rPr lang="es-CO" dirty="0" smtClean="0"/>
              <a:t> de carga mas cercana , de esa a la mas cercana y </a:t>
            </a:r>
            <a:r>
              <a:rPr lang="es-CO" dirty="0" err="1" smtClean="0"/>
              <a:t>asi</a:t>
            </a:r>
            <a:r>
              <a:rPr lang="es-CO" dirty="0" smtClean="0"/>
              <a:t> .</a:t>
            </a:r>
          </a:p>
          <a:p>
            <a:r>
              <a:rPr lang="es-CO" dirty="0" smtClean="0"/>
              <a:t>Mirar clientes mas cercanos en la sub-ruta inicio-</a:t>
            </a:r>
            <a:r>
              <a:rPr lang="es-CO" dirty="0" err="1" smtClean="0"/>
              <a:t>estacion</a:t>
            </a:r>
            <a:r>
              <a:rPr lang="es-CO" dirty="0" smtClean="0"/>
              <a:t> 1 y agregarlos a la ruta , mirando el gasto de </a:t>
            </a:r>
            <a:r>
              <a:rPr lang="es-CO" dirty="0" err="1" smtClean="0"/>
              <a:t>bateria</a:t>
            </a:r>
            <a:r>
              <a:rPr lang="es-CO" dirty="0" smtClean="0"/>
              <a:t> .</a:t>
            </a:r>
          </a:p>
          <a:p>
            <a:r>
              <a:rPr lang="es-CO" dirty="0" smtClean="0"/>
              <a:t>Si faltan clientes en la ruta inicio-</a:t>
            </a:r>
            <a:r>
              <a:rPr lang="es-CO" dirty="0" err="1" smtClean="0"/>
              <a:t>estacion</a:t>
            </a:r>
            <a:r>
              <a:rPr lang="es-CO" dirty="0" smtClean="0"/>
              <a:t> 1 , hacer </a:t>
            </a:r>
            <a:r>
              <a:rPr lang="es-CO" dirty="0" err="1" smtClean="0"/>
              <a:t>estacion</a:t>
            </a:r>
            <a:r>
              <a:rPr lang="es-CO" dirty="0" smtClean="0"/>
              <a:t> 1-estacion1</a:t>
            </a:r>
          </a:p>
          <a:p>
            <a:r>
              <a:rPr lang="es-CO" dirty="0" smtClean="0"/>
              <a:t>Hacer lo mismo entre la </a:t>
            </a:r>
            <a:r>
              <a:rPr lang="es-CO" dirty="0" err="1" smtClean="0"/>
              <a:t>esstacion</a:t>
            </a:r>
            <a:r>
              <a:rPr lang="es-CO" dirty="0" smtClean="0"/>
              <a:t> 2-3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90060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Ejemplo </a:t>
            </a:r>
            <a:br>
              <a:rPr lang="es-CO" dirty="0" smtClean="0"/>
            </a:br>
            <a:r>
              <a:rPr lang="es-CO" dirty="0" smtClean="0"/>
              <a:t>grafico parte 1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755576" y="39330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3059832" y="5733256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6" name="5 Elipse"/>
          <p:cNvSpPr/>
          <p:nvPr/>
        </p:nvSpPr>
        <p:spPr>
          <a:xfrm>
            <a:off x="6084168" y="1196752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7" name="6 Elipse"/>
          <p:cNvSpPr/>
          <p:nvPr/>
        </p:nvSpPr>
        <p:spPr>
          <a:xfrm>
            <a:off x="7524328" y="5949280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1403648" y="4509120"/>
            <a:ext cx="136815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707904" y="5949280"/>
            <a:ext cx="33843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 flipV="1">
            <a:off x="6444208" y="1844824"/>
            <a:ext cx="1152128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843808" y="4005064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9" name="18 Elipse"/>
          <p:cNvSpPr/>
          <p:nvPr/>
        </p:nvSpPr>
        <p:spPr>
          <a:xfrm>
            <a:off x="1187624" y="5733256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0" name="19 Elipse"/>
          <p:cNvSpPr/>
          <p:nvPr/>
        </p:nvSpPr>
        <p:spPr>
          <a:xfrm>
            <a:off x="8316416" y="2852936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1" name="20 Elipse"/>
          <p:cNvSpPr/>
          <p:nvPr/>
        </p:nvSpPr>
        <p:spPr>
          <a:xfrm>
            <a:off x="5508104" y="4653136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22" name="21 Elipse"/>
          <p:cNvSpPr/>
          <p:nvPr/>
        </p:nvSpPr>
        <p:spPr>
          <a:xfrm>
            <a:off x="3491880" y="2132856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 grafico parte 2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755576" y="39330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3059832" y="5733256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6" name="5 Elipse"/>
          <p:cNvSpPr/>
          <p:nvPr/>
        </p:nvSpPr>
        <p:spPr>
          <a:xfrm>
            <a:off x="7524328" y="5949280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7" name="6 Elipse"/>
          <p:cNvSpPr/>
          <p:nvPr/>
        </p:nvSpPr>
        <p:spPr>
          <a:xfrm>
            <a:off x="6732240" y="1556792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8" name="7 Elipse"/>
          <p:cNvSpPr/>
          <p:nvPr/>
        </p:nvSpPr>
        <p:spPr>
          <a:xfrm>
            <a:off x="683568" y="5733256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9" name="8 Elipse"/>
          <p:cNvSpPr/>
          <p:nvPr/>
        </p:nvSpPr>
        <p:spPr>
          <a:xfrm>
            <a:off x="2843808" y="4005064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0" name="9 Elipse"/>
          <p:cNvSpPr/>
          <p:nvPr/>
        </p:nvSpPr>
        <p:spPr>
          <a:xfrm>
            <a:off x="5508104" y="4797152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1" name="10 Elipse"/>
          <p:cNvSpPr/>
          <p:nvPr/>
        </p:nvSpPr>
        <p:spPr>
          <a:xfrm>
            <a:off x="8172400" y="2564904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2" name="11 Elipse"/>
          <p:cNvSpPr/>
          <p:nvPr/>
        </p:nvSpPr>
        <p:spPr>
          <a:xfrm>
            <a:off x="4067944" y="170080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1115616" y="4725144"/>
            <a:ext cx="1440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1547664" y="4653136"/>
            <a:ext cx="108012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3131840" y="479715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3707904" y="6093296"/>
            <a:ext cx="35283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7092280" y="2348880"/>
            <a:ext cx="792088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grafico parte 3</a:t>
            </a: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971600" y="38610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</a:t>
            </a:r>
            <a:endParaRPr lang="es-CO" dirty="0"/>
          </a:p>
        </p:txBody>
      </p:sp>
      <p:sp>
        <p:nvSpPr>
          <p:cNvPr id="6" name="5 Elipse"/>
          <p:cNvSpPr/>
          <p:nvPr/>
        </p:nvSpPr>
        <p:spPr>
          <a:xfrm>
            <a:off x="3059832" y="5733256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7" name="6 Elipse"/>
          <p:cNvSpPr/>
          <p:nvPr/>
        </p:nvSpPr>
        <p:spPr>
          <a:xfrm>
            <a:off x="7524328" y="5733256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8" name="7 Elipse"/>
          <p:cNvSpPr/>
          <p:nvPr/>
        </p:nvSpPr>
        <p:spPr>
          <a:xfrm>
            <a:off x="7092280" y="1556792"/>
            <a:ext cx="43204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</a:t>
            </a:r>
            <a:endParaRPr lang="es-CO" dirty="0"/>
          </a:p>
        </p:txBody>
      </p:sp>
      <p:sp>
        <p:nvSpPr>
          <p:cNvPr id="9" name="8 Elipse"/>
          <p:cNvSpPr/>
          <p:nvPr/>
        </p:nvSpPr>
        <p:spPr>
          <a:xfrm>
            <a:off x="683568" y="5733256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0" name="9 Elipse"/>
          <p:cNvSpPr/>
          <p:nvPr/>
        </p:nvSpPr>
        <p:spPr>
          <a:xfrm>
            <a:off x="3131840" y="4005064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1" name="10 Elipse"/>
          <p:cNvSpPr/>
          <p:nvPr/>
        </p:nvSpPr>
        <p:spPr>
          <a:xfrm>
            <a:off x="5724128" y="494116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2" name="11 Elipse"/>
          <p:cNvSpPr/>
          <p:nvPr/>
        </p:nvSpPr>
        <p:spPr>
          <a:xfrm>
            <a:off x="8244408" y="2276872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sp>
        <p:nvSpPr>
          <p:cNvPr id="13" name="12 Elipse"/>
          <p:cNvSpPr/>
          <p:nvPr/>
        </p:nvSpPr>
        <p:spPr>
          <a:xfrm>
            <a:off x="5148064" y="170080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s-CO" dirty="0"/>
          </a:p>
        </p:txBody>
      </p:sp>
      <p:cxnSp>
        <p:nvCxnSpPr>
          <p:cNvPr id="15" name="14 Conector recto de flecha"/>
          <p:cNvCxnSpPr>
            <a:stCxn id="5" idx="4"/>
          </p:cNvCxnSpPr>
          <p:nvPr/>
        </p:nvCxnSpPr>
        <p:spPr>
          <a:xfrm flipH="1">
            <a:off x="1115616" y="4437112"/>
            <a:ext cx="14401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1547664" y="4797152"/>
            <a:ext cx="151216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3275856" y="50131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3635896" y="5373216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44208" y="5517232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7884368" y="2996952"/>
            <a:ext cx="432048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 flipV="1">
            <a:off x="5940152" y="2132856"/>
            <a:ext cx="18722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5868144" y="1844824"/>
            <a:ext cx="100811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10332640" y="364502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127</Words>
  <Application>Microsoft Office PowerPoint</Application>
  <PresentationFormat>Presentación en pantalla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Idea para entrega 2 </vt:lpstr>
      <vt:lpstr>Como funciona?</vt:lpstr>
      <vt:lpstr>Ejemplo  grafico parte 1</vt:lpstr>
      <vt:lpstr>Ejemplo grafico parte 2 </vt:lpstr>
      <vt:lpstr>Ejemplo grafico parte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para entrega 2</dc:title>
  <dc:creator>luisa vasquez</dc:creator>
  <cp:lastModifiedBy>luisa vasquez</cp:lastModifiedBy>
  <cp:revision>2</cp:revision>
  <dcterms:created xsi:type="dcterms:W3CDTF">2018-04-22T06:47:24Z</dcterms:created>
  <dcterms:modified xsi:type="dcterms:W3CDTF">2018-04-22T06:57:35Z</dcterms:modified>
</cp:coreProperties>
</file>