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Luisa </a:t>
            </a: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María</a:t>
            </a: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Vázquez Gómez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Juan José Parra Díaz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400" b="0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17 de mayo de 2018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24795" y="1054818"/>
            <a:ext cx="6912912" cy="1110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 algn="ctr">
              <a:lnSpc>
                <a:spcPct val="107000"/>
              </a:lnSpc>
              <a:spcAft>
                <a:spcPts val="0"/>
              </a:spcAft>
            </a:pPr>
            <a:r>
              <a:rPr lang="es-CO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GESTIÓN DE RUTAS ÓPTIMAS PARA VEHÍCULOS ELÉCTRICOS</a:t>
            </a:r>
            <a:r>
              <a:rPr lang="es-CO" sz="32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CO" sz="32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iseñada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660352" y="4327595"/>
            <a:ext cx="782856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Gráfico 1: </a:t>
            </a:r>
            <a:r>
              <a:rPr lang="en-US" sz="16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Representación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las matrices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creadas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para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los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clients y las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estaciones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con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sus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columnas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para el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manejo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datos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123591" y="1489225"/>
            <a:ext cx="6760952" cy="2668707"/>
            <a:chOff x="0" y="0"/>
            <a:chExt cx="2514600" cy="981075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197610" cy="981075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500" y="9525"/>
              <a:ext cx="1181100" cy="95123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Explicación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algoritmo y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su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complejidad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57951" y="5309001"/>
            <a:ext cx="8544508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s-CO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Representación gráfica del algoritmo implementado en la solución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" name="Imagen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1" y="962469"/>
            <a:ext cx="8544509" cy="4346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iseño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Algoritmo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958362" y="1890346"/>
            <a:ext cx="72442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Velocidad a la hora de planear rutas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Generalización del algoritmo para todos los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Garantizado límite de tiempo cumplido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Uso de batería eficiente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Uso mínimo de rutas en estaciones con muchos clientes cercanos</a:t>
            </a:r>
            <a:endParaRPr lang="es-CO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y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Memoria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755203" y="5095881"/>
            <a:ext cx="7224705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s-ES" sz="1400" dirty="0" smtClean="0"/>
              <a:t>Consumo de memoria y tiempo en el algoritmo implementado en Java para la solución al problema de enrutamiento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Software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funcionamiento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125855" y="5308605"/>
            <a:ext cx="7031520" cy="455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4: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Sistema de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búsqueda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la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ruta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óptima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funcionamiento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1072</TotalTime>
  <Words>146</Words>
  <Application>Microsoft Office PowerPoint</Application>
  <PresentationFormat>Presentación en pantalla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Calibri</vt:lpstr>
      <vt:lpstr>DejaVu Sans</vt:lpstr>
      <vt:lpstr>Noto Sans CJK SC Regular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usuario</cp:lastModifiedBy>
  <cp:revision>88</cp:revision>
  <dcterms:created xsi:type="dcterms:W3CDTF">2015-03-03T14:30:17Z</dcterms:created>
  <dcterms:modified xsi:type="dcterms:W3CDTF">2018-05-14T20:37:32Z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