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99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77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9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55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348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60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427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34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7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559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36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70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2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Funcionamiento del Algoritmo</a:t>
            </a:r>
            <a:endParaRPr lang="es-CO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</a:t>
            </a:r>
            <a:r>
              <a:rPr lang="es-CO" dirty="0" smtClean="0"/>
              <a:t>Cómo </a:t>
            </a:r>
            <a:r>
              <a:rPr lang="es-CO" dirty="0" smtClean="0"/>
              <a:t>funciona?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1762" y="2204864"/>
            <a:ext cx="8820472" cy="4212574"/>
          </a:xfrm>
        </p:spPr>
        <p:txBody>
          <a:bodyPr>
            <a:normAutofit/>
          </a:bodyPr>
          <a:lstStyle/>
          <a:p>
            <a:r>
              <a:rPr lang="es-CO" dirty="0" smtClean="0"/>
              <a:t>Trazar ruta </a:t>
            </a:r>
            <a:r>
              <a:rPr lang="es-CO" dirty="0" smtClean="0"/>
              <a:t>directa </a:t>
            </a:r>
            <a:r>
              <a:rPr lang="es-CO" dirty="0" smtClean="0"/>
              <a:t>del </a:t>
            </a:r>
            <a:r>
              <a:rPr lang="es-CO" dirty="0" smtClean="0"/>
              <a:t>inicio </a:t>
            </a:r>
            <a:r>
              <a:rPr lang="es-CO" dirty="0" smtClean="0"/>
              <a:t>a la estación más cercana</a:t>
            </a:r>
          </a:p>
          <a:p>
            <a:endParaRPr lang="es-CO" dirty="0" smtClean="0"/>
          </a:p>
          <a:p>
            <a:r>
              <a:rPr lang="es-CO" dirty="0" smtClean="0"/>
              <a:t>Trazar ruta directa de </a:t>
            </a:r>
            <a:r>
              <a:rPr lang="es-CO" dirty="0" smtClean="0"/>
              <a:t>estación a estación hasta haberlas recorrido todas</a:t>
            </a:r>
          </a:p>
          <a:p>
            <a:endParaRPr lang="es-CO" dirty="0" smtClean="0"/>
          </a:p>
          <a:p>
            <a:r>
              <a:rPr lang="es-CO" dirty="0" smtClean="0"/>
              <a:t>Mirar </a:t>
            </a:r>
            <a:r>
              <a:rPr lang="es-CO" dirty="0" smtClean="0"/>
              <a:t>clientes mas cercanos </a:t>
            </a:r>
            <a:r>
              <a:rPr lang="es-CO" dirty="0" smtClean="0"/>
              <a:t>a la ruta “inicio-estación1” </a:t>
            </a:r>
            <a:r>
              <a:rPr lang="es-CO" dirty="0" smtClean="0"/>
              <a:t>y agregarlos a la </a:t>
            </a:r>
            <a:r>
              <a:rPr lang="es-CO" dirty="0" smtClean="0"/>
              <a:t>ruta, </a:t>
            </a:r>
            <a:r>
              <a:rPr lang="es-CO" dirty="0" smtClean="0"/>
              <a:t>mirando el gasto de </a:t>
            </a:r>
            <a:r>
              <a:rPr lang="es-CO" dirty="0" smtClean="0"/>
              <a:t>batería</a:t>
            </a:r>
          </a:p>
          <a:p>
            <a:endParaRPr lang="es-CO" dirty="0" smtClean="0"/>
          </a:p>
          <a:p>
            <a:r>
              <a:rPr lang="es-CO" dirty="0" smtClean="0"/>
              <a:t>Si </a:t>
            </a:r>
            <a:r>
              <a:rPr lang="es-CO" dirty="0" smtClean="0"/>
              <a:t>al llegar a la estación, todavía faltan clientes de los cercanos, ir por ellos</a:t>
            </a:r>
          </a:p>
          <a:p>
            <a:endParaRPr lang="es-CO" dirty="0" smtClean="0"/>
          </a:p>
          <a:p>
            <a:r>
              <a:rPr lang="es-CO" dirty="0" smtClean="0"/>
              <a:t>Hacer lo mismo entre la </a:t>
            </a:r>
            <a:r>
              <a:rPr lang="es-CO" dirty="0" smtClean="0"/>
              <a:t>estación 2-3</a:t>
            </a:r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992766" y="3851401"/>
            <a:ext cx="936268" cy="123378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771964" y="5652788"/>
            <a:ext cx="1979974" cy="3685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580112" y="3563369"/>
            <a:ext cx="1368152" cy="21005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771964" y="5652788"/>
            <a:ext cx="1979974" cy="3685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580112" y="3563369"/>
            <a:ext cx="1368152" cy="21005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0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580112" y="3563369"/>
            <a:ext cx="1368152" cy="21005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608875" y="5661248"/>
            <a:ext cx="487043" cy="46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518478" y="4838916"/>
            <a:ext cx="329879" cy="11823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251512" y="4814800"/>
            <a:ext cx="576161" cy="8464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608875" y="5661248"/>
            <a:ext cx="487043" cy="46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518478" y="4838916"/>
            <a:ext cx="329879" cy="11823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251512" y="4814800"/>
            <a:ext cx="576161" cy="8464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4370751" y="3174690"/>
            <a:ext cx="753860" cy="231078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517740" y="3148751"/>
            <a:ext cx="3150604" cy="193643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 flipV="1">
            <a:off x="7024063" y="4192364"/>
            <a:ext cx="791270" cy="6791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para low batter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15448" y="3970366"/>
            <a:ext cx="652781" cy="65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1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608875" y="5661248"/>
            <a:ext cx="487043" cy="46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518478" y="4838916"/>
            <a:ext cx="329879" cy="11823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251512" y="4814800"/>
            <a:ext cx="576161" cy="8464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4370751" y="3174690"/>
            <a:ext cx="753860" cy="231078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690667" y="2767418"/>
            <a:ext cx="2145246" cy="19598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6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608875" y="5661248"/>
            <a:ext cx="487043" cy="46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518478" y="4838916"/>
            <a:ext cx="329879" cy="11823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251512" y="4814800"/>
            <a:ext cx="576161" cy="8464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4370751" y="3174690"/>
            <a:ext cx="753860" cy="231078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690667" y="2767418"/>
            <a:ext cx="2145246" cy="19598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6306737" y="3307457"/>
            <a:ext cx="529176" cy="589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6194386" y="3714795"/>
            <a:ext cx="1617974" cy="12263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8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39</TotalTime>
  <Words>157</Words>
  <Application>Microsoft Office PowerPoint</Application>
  <PresentationFormat>Presentación en pantalla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Trebuchet MS</vt:lpstr>
      <vt:lpstr>Wingdings 2</vt:lpstr>
      <vt:lpstr>Citable</vt:lpstr>
      <vt:lpstr>Funcionamiento del Algoritmo</vt:lpstr>
      <vt:lpstr>¿Cómo funciona?</vt:lpstr>
      <vt:lpstr>Ejemplo</vt:lpstr>
      <vt:lpstr>Ejemplo</vt:lpstr>
      <vt:lpstr>Ejemplo</vt:lpstr>
      <vt:lpstr>Ejemplo</vt:lpstr>
      <vt:lpstr>Ejemplo</vt:lpstr>
      <vt:lpstr>Ejemplo</vt:lpstr>
      <vt:lpstr>Ejemplo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para entrega 2</dc:title>
  <dc:creator>luisa vasquez</dc:creator>
  <cp:lastModifiedBy>usuario</cp:lastModifiedBy>
  <cp:revision>5</cp:revision>
  <dcterms:created xsi:type="dcterms:W3CDTF">2018-04-22T06:47:24Z</dcterms:created>
  <dcterms:modified xsi:type="dcterms:W3CDTF">2018-04-22T20:42:49Z</dcterms:modified>
</cp:coreProperties>
</file>