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99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77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9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55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348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60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427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34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7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559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36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70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2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Funcionamiento del Algoritmo</a:t>
            </a:r>
            <a:endParaRPr lang="es-CO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</a:t>
            </a:r>
            <a:r>
              <a:rPr lang="es-CO" dirty="0" smtClean="0"/>
              <a:t>Cómo funciona?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1762" y="2204864"/>
            <a:ext cx="8820472" cy="4212574"/>
          </a:xfrm>
        </p:spPr>
        <p:txBody>
          <a:bodyPr>
            <a:normAutofit/>
          </a:bodyPr>
          <a:lstStyle/>
          <a:p>
            <a:r>
              <a:rPr lang="es-CO" dirty="0" smtClean="0"/>
              <a:t>Trazar ruta directa del inicio a la estación más cercana</a:t>
            </a:r>
          </a:p>
          <a:p>
            <a:endParaRPr lang="es-CO" dirty="0" smtClean="0"/>
          </a:p>
          <a:p>
            <a:r>
              <a:rPr lang="es-CO" dirty="0" smtClean="0"/>
              <a:t>Trazar ruta directa de estación a estación hasta haberlas recorrido todas</a:t>
            </a:r>
          </a:p>
          <a:p>
            <a:endParaRPr lang="es-CO" dirty="0" smtClean="0"/>
          </a:p>
          <a:p>
            <a:r>
              <a:rPr lang="es-CO" dirty="0" smtClean="0"/>
              <a:t>Mirar clientes </a:t>
            </a:r>
            <a:r>
              <a:rPr lang="es-CO" dirty="0" smtClean="0"/>
              <a:t>más </a:t>
            </a:r>
            <a:r>
              <a:rPr lang="es-CO" dirty="0" smtClean="0"/>
              <a:t>cercanos a la ruta “inicio-estación1” y agregarlos a la ruta, mirando el gasto de batería</a:t>
            </a:r>
          </a:p>
          <a:p>
            <a:endParaRPr lang="es-CO" dirty="0" smtClean="0"/>
          </a:p>
          <a:p>
            <a:r>
              <a:rPr lang="es-CO" dirty="0" smtClean="0"/>
              <a:t>Si al llegar a la estación, todavía faltan clientes de los cercanos, ir por ellos</a:t>
            </a:r>
          </a:p>
          <a:p>
            <a:endParaRPr lang="es-CO" dirty="0" smtClean="0"/>
          </a:p>
          <a:p>
            <a:r>
              <a:rPr lang="es-CO" dirty="0" smtClean="0"/>
              <a:t>Hacer lo mismo entre la estación 2-3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992766" y="3851401"/>
            <a:ext cx="936268" cy="123378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771964" y="5652788"/>
            <a:ext cx="1979974" cy="3685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580112" y="3563369"/>
            <a:ext cx="1368152" cy="21005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771964" y="5652788"/>
            <a:ext cx="1979974" cy="3685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580112" y="3563369"/>
            <a:ext cx="1368152" cy="21005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0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580112" y="3563369"/>
            <a:ext cx="1368152" cy="21005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608875" y="5661248"/>
            <a:ext cx="487043" cy="46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518478" y="4838916"/>
            <a:ext cx="329879" cy="11823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251512" y="4814800"/>
            <a:ext cx="576161" cy="8464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608875" y="5661248"/>
            <a:ext cx="487043" cy="46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518478" y="4838916"/>
            <a:ext cx="329879" cy="11823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251512" y="4814800"/>
            <a:ext cx="576161" cy="8464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4370751" y="3174690"/>
            <a:ext cx="753860" cy="231078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517740" y="3148751"/>
            <a:ext cx="3150604" cy="193643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 flipV="1">
            <a:off x="7024063" y="4192364"/>
            <a:ext cx="791270" cy="6791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para low batter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15448" y="3970366"/>
            <a:ext cx="652781" cy="65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1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608875" y="5661248"/>
            <a:ext cx="487043" cy="46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518478" y="4838916"/>
            <a:ext cx="329879" cy="11823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251512" y="4814800"/>
            <a:ext cx="576161" cy="8464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4370751" y="3174690"/>
            <a:ext cx="753860" cy="231078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690667" y="2767418"/>
            <a:ext cx="2145246" cy="19598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6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702" y="26521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416702" y="327533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835696" y="5085184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18" name="17 Elipse"/>
          <p:cNvSpPr/>
          <p:nvPr/>
        </p:nvSpPr>
        <p:spPr>
          <a:xfrm>
            <a:off x="1929034" y="3650097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5" name="4 Elipse"/>
          <p:cNvSpPr/>
          <p:nvPr/>
        </p:nvSpPr>
        <p:spPr>
          <a:xfrm>
            <a:off x="4860032" y="5661248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6" name="4 Elipse"/>
          <p:cNvSpPr/>
          <p:nvPr/>
        </p:nvSpPr>
        <p:spPr>
          <a:xfrm>
            <a:off x="6948264" y="2814650"/>
            <a:ext cx="720080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27" name="17 Elipse"/>
          <p:cNvSpPr/>
          <p:nvPr/>
        </p:nvSpPr>
        <p:spPr>
          <a:xfrm>
            <a:off x="774028" y="5652788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8" name="17 Elipse"/>
          <p:cNvSpPr/>
          <p:nvPr/>
        </p:nvSpPr>
        <p:spPr>
          <a:xfrm>
            <a:off x="3707904" y="412662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9" name="17 Elipse"/>
          <p:cNvSpPr/>
          <p:nvPr/>
        </p:nvSpPr>
        <p:spPr>
          <a:xfrm>
            <a:off x="3078284" y="611019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0" name="17 Elipse"/>
          <p:cNvSpPr/>
          <p:nvPr/>
        </p:nvSpPr>
        <p:spPr>
          <a:xfrm>
            <a:off x="3979037" y="2496285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1" name="17 Elipse"/>
          <p:cNvSpPr/>
          <p:nvPr/>
        </p:nvSpPr>
        <p:spPr>
          <a:xfrm>
            <a:off x="7884368" y="4930021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32" name="17 Elipse"/>
          <p:cNvSpPr/>
          <p:nvPr/>
        </p:nvSpPr>
        <p:spPr>
          <a:xfrm>
            <a:off x="5652120" y="3112154"/>
            <a:ext cx="542266" cy="54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74028" y="4005064"/>
            <a:ext cx="218738" cy="1467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1260972" y="4192363"/>
            <a:ext cx="682818" cy="1293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211996" y="4328604"/>
            <a:ext cx="0" cy="6014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608875" y="5661248"/>
            <a:ext cx="487043" cy="46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518478" y="4838916"/>
            <a:ext cx="329879" cy="11823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251512" y="4814800"/>
            <a:ext cx="576161" cy="8464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4370751" y="3174690"/>
            <a:ext cx="753860" cy="231078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690667" y="2767418"/>
            <a:ext cx="2145246" cy="19598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6306737" y="3307457"/>
            <a:ext cx="529176" cy="589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6194386" y="3714795"/>
            <a:ext cx="1617974" cy="12263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8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39</TotalTime>
  <Words>157</Words>
  <Application>Microsoft Office PowerPoint</Application>
  <PresentationFormat>Presentación en pantalla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Century Gothic</vt:lpstr>
      <vt:lpstr>Trebuchet MS</vt:lpstr>
      <vt:lpstr>Wingdings 2</vt:lpstr>
      <vt:lpstr>Citable</vt:lpstr>
      <vt:lpstr>Funcionamiento del Algoritmo</vt:lpstr>
      <vt:lpstr>¿Cómo funciona?</vt:lpstr>
      <vt:lpstr>Ejemplo</vt:lpstr>
      <vt:lpstr>Ejemplo</vt:lpstr>
      <vt:lpstr>Ejemplo</vt:lpstr>
      <vt:lpstr>Ejemplo</vt:lpstr>
      <vt:lpstr>Ejemplo</vt:lpstr>
      <vt:lpstr>Ejemplo</vt:lpstr>
      <vt:lpstr>Ejemplo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para entrega 2</dc:title>
  <dc:creator>luisa vasquez</dc:creator>
  <cp:lastModifiedBy>usuario</cp:lastModifiedBy>
  <cp:revision>6</cp:revision>
  <dcterms:created xsi:type="dcterms:W3CDTF">2018-04-22T06:47:24Z</dcterms:created>
  <dcterms:modified xsi:type="dcterms:W3CDTF">2018-04-22T21:45:07Z</dcterms:modified>
</cp:coreProperties>
</file>