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1332114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0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Algoritmo</a:t>
            </a:r>
            <a:r>
              <a:rPr lang="en-US" sz="40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de </a:t>
            </a:r>
            <a:r>
              <a:rPr lang="en-US" sz="40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Ruteo</a:t>
            </a:r>
            <a:r>
              <a:rPr lang="en-US" sz="40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de </a:t>
            </a:r>
            <a:r>
              <a:rPr lang="en-US" sz="40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Vehículos</a:t>
            </a:r>
            <a:r>
              <a:rPr lang="en-US" sz="40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40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Eléctricos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2959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Manuela Valencia Toro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Laura Sánchez Córdoba</a:t>
            </a: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Felipe </a:t>
            </a:r>
            <a:r>
              <a:rPr lang="en-US" sz="2400" b="1" i="1" strike="noStrike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Olaya</a:t>
            </a: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i="1" strike="noStrike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Ospina</a:t>
            </a:r>
            <a:endParaRPr lang="en-US" sz="2400" b="1" i="1" strike="noStrike" spc="-1" dirty="0" smtClean="0">
              <a:solidFill>
                <a:srgbClr val="1F4E7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</a:t>
            </a: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2400" b="0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17 de Mayo 2018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Estructuras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723852" y="5011680"/>
            <a:ext cx="782856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Figura</a:t>
            </a:r>
            <a:r>
              <a:rPr lang="en-US" sz="1400" b="1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14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1</a:t>
            </a:r>
            <a:r>
              <a:rPr lang="en-US" sz="1400" b="1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: </a:t>
            </a:r>
            <a:r>
              <a:rPr lang="en-US" sz="1400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Grafos</a:t>
            </a:r>
            <a:r>
              <a:rPr lang="en-US" sz="1400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1400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como</a:t>
            </a:r>
            <a:r>
              <a:rPr lang="en-US" sz="1400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matrices de </a:t>
            </a:r>
            <a:r>
              <a:rPr lang="en-US" sz="1400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adyacencia</a:t>
            </a:r>
            <a:r>
              <a:rPr lang="en-US" sz="1400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1400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en</a:t>
            </a:r>
            <a:r>
              <a:rPr lang="en-US" sz="1400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las </a:t>
            </a:r>
            <a:r>
              <a:rPr lang="en-US" sz="1400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cuales</a:t>
            </a:r>
            <a:r>
              <a:rPr lang="en-US" sz="1400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se </a:t>
            </a:r>
            <a:r>
              <a:rPr lang="en-US" sz="1400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almacenan</a:t>
            </a:r>
            <a:r>
              <a:rPr lang="en-US" sz="1400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las </a:t>
            </a:r>
            <a:r>
              <a:rPr lang="en-US" sz="1400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distancias</a:t>
            </a:r>
            <a:r>
              <a:rPr lang="en-US" sz="1400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entre </a:t>
            </a:r>
            <a:r>
              <a:rPr lang="en-US" sz="1400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puntos</a:t>
            </a:r>
            <a:r>
              <a:rPr lang="en-US" sz="1400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.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151739"/>
            <a:ext cx="5384800" cy="3735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36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Algoritmo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7298" y="5045790"/>
            <a:ext cx="6766747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Figura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 </a:t>
            </a:r>
            <a:r>
              <a:rPr lang="es-CO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Representación</a:t>
            </a:r>
            <a:r>
              <a:rPr lang="es-CO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gráfica de las rutas calculadas por el algoritmo. </a:t>
            </a:r>
            <a:endParaRPr lang="es-CO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23" y="1133975"/>
            <a:ext cx="5999495" cy="3740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/>
          <p:cNvSpPr/>
          <p:nvPr/>
        </p:nvSpPr>
        <p:spPr>
          <a:xfrm>
            <a:off x="1237675" y="4756435"/>
            <a:ext cx="6602348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Tabla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Complejidad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los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métodos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principales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del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algoritmo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074575"/>
              </p:ext>
            </p:extLst>
          </p:nvPr>
        </p:nvGraphicFramePr>
        <p:xfrm>
          <a:off x="2164774" y="1716247"/>
          <a:ext cx="4248725" cy="2716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6025">
                  <a:extLst>
                    <a:ext uri="{9D8B030D-6E8A-4147-A177-3AD203B41FA5}">
                      <a16:colId xmlns:a16="http://schemas.microsoft.com/office/drawing/2014/main" val="1605648042"/>
                    </a:ext>
                  </a:extLst>
                </a:gridCol>
                <a:gridCol w="1572700">
                  <a:extLst>
                    <a:ext uri="{9D8B030D-6E8A-4147-A177-3AD203B41FA5}">
                      <a16:colId xmlns:a16="http://schemas.microsoft.com/office/drawing/2014/main" val="4066032103"/>
                    </a:ext>
                  </a:extLst>
                </a:gridCol>
              </a:tblGrid>
              <a:tr h="50564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O" sz="1600" dirty="0">
                          <a:effectLst/>
                        </a:rPr>
                        <a:t>Sub problema</a:t>
                      </a:r>
                      <a:endParaRPr lang="es-CO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O" sz="1600" dirty="0">
                          <a:effectLst/>
                        </a:rPr>
                        <a:t>Complejidad</a:t>
                      </a:r>
                      <a:endParaRPr lang="es-CO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15151356"/>
                  </a:ext>
                </a:extLst>
              </a:tr>
              <a:tr h="85237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400" dirty="0">
                          <a:effectLst/>
                        </a:rPr>
                        <a:t>Leer el archivo y almacenarlo en grafos</a:t>
                      </a:r>
                      <a:endParaRPr lang="es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s-CO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O(N*M)</a:t>
                      </a: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671479604"/>
                  </a:ext>
                </a:extLst>
              </a:tr>
              <a:tr h="85237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400" dirty="0">
                          <a:effectLst/>
                        </a:rPr>
                        <a:t>Calcular cada uno de los desplazamientos</a:t>
                      </a:r>
                      <a:endParaRPr lang="es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s-CO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O(M*N)</a:t>
                      </a: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11729302"/>
                  </a:ext>
                </a:extLst>
              </a:tr>
              <a:tr h="50564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400" dirty="0">
                          <a:effectLst/>
                        </a:rPr>
                        <a:t>Complejidad Total</a:t>
                      </a:r>
                      <a:endParaRPr lang="es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s-CO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O(M*N)</a:t>
                      </a: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000472920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532375" y="584683"/>
            <a:ext cx="4012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C</a:t>
            </a:r>
            <a:r>
              <a:rPr lang="es-CO" sz="36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omplejidad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40386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5460" y="9031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Criterios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diseño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del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algoritmo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44599" y="1890346"/>
            <a:ext cx="71278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Entre las principales razones que nos llevaron a escoger este diseño de algoritmo, está su eficiencia, ya que al tomar siempre la ruta más corta no se hace necesario tener que devolverse a mirar cada uno de los posibles caminos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 smtClean="0"/>
              <a:t> </a:t>
            </a:r>
            <a:r>
              <a:rPr lang="es-CO" dirty="0"/>
              <a:t>Después de probar diferentes diseños, se pudo notar que este tiene mejor rendimiento, arroja resultados en más poco tiempo, y por último, aunque su complejidad podría mejorarse, la que tiene actualmente  O(m*n) permite que este se ejecute rápidamente con los casos propuestos.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Consumo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emoria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878695" y="4624304"/>
            <a:ext cx="7224705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Figura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3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 </a:t>
            </a:r>
            <a:r>
              <a:rPr lang="en-U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Consumo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memoria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máximo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que se </a:t>
            </a:r>
            <a:r>
              <a:rPr lang="en-U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dió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en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la </a:t>
            </a:r>
            <a:r>
              <a:rPr lang="en-U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ejecución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según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cada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archive de </a:t>
            </a:r>
            <a:r>
              <a:rPr lang="en-U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texto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" name="Imagen 11" descr="C:\Users\ibm\Downloads\WhatsApp Image 2018-05-16 at 20.35.29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47" y="1252771"/>
            <a:ext cx="3505200" cy="30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1935" y="254160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Prototipo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del Software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181221" y="5032559"/>
            <a:ext cx="7031520" cy="455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sz="16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Figura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4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 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Algunas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</a:t>
            </a: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utas</a:t>
            </a: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generadas</a:t>
            </a: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a </a:t>
            </a: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partir</a:t>
            </a: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del </a:t>
            </a: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algoritmo</a:t>
            </a: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para el </a:t>
            </a: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archivo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 tc2c320s24cf1.txt 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-171" t="36803" r="-1" b="9376"/>
          <a:stretch/>
        </p:blipFill>
        <p:spPr>
          <a:xfrm>
            <a:off x="183035" y="1464539"/>
            <a:ext cx="884638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1213</TotalTime>
  <Words>228</Words>
  <Application>Microsoft Office PowerPoint</Application>
  <PresentationFormat>Presentación en pantalla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Calibri</vt:lpstr>
      <vt:lpstr>DejaVu Sans</vt:lpstr>
      <vt:lpstr>Noto Sans CJK SC Regular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Laura Sanchez Cordoba</cp:lastModifiedBy>
  <cp:revision>101</cp:revision>
  <dcterms:created xsi:type="dcterms:W3CDTF">2015-03-03T14:30:17Z</dcterms:created>
  <dcterms:modified xsi:type="dcterms:W3CDTF">2018-05-17T05:10:25Z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