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CO" sz="32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OPTIMIZACIÓN </a:t>
            </a:r>
            <a:r>
              <a:rPr lang="es-CO" sz="32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 RUTEO PARA VEHÍCULOS DISTRIBUIDORES </a:t>
            </a:r>
            <a:r>
              <a:rPr lang="es-CO" sz="32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ELÉCTRICOS</a:t>
            </a:r>
            <a:endParaRPr lang="en-US" sz="1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Luis Javier Palacio Mesa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Santiago </a:t>
            </a:r>
            <a:r>
              <a:rPr lang="en-US" sz="2400" b="1" i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Castrillón</a:t>
            </a:r>
            <a:r>
              <a:rPr lang="en-US" sz="2400" b="1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i="1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Galvis</a:t>
            </a:r>
            <a:endParaRPr lang="en-US" sz="2400" b="1" i="1" spc="-1" dirty="0" smtClean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Alejandro Arroyave Bedoya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i="1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 de mayo de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88061" y="4978759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</a:t>
            </a: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1: </a:t>
            </a:r>
            <a:r>
              <a:rPr lang="es-ES" dirty="0" smtClean="0"/>
              <a:t>Grafo </a:t>
            </a:r>
            <a:r>
              <a:rPr lang="es-ES" dirty="0"/>
              <a:t>representado por matriz de </a:t>
            </a:r>
            <a:r>
              <a:rPr lang="es-ES" dirty="0" smtClean="0"/>
              <a:t>adyacencia.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77" y="1151740"/>
            <a:ext cx="3258168" cy="3175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25105" y="4442904"/>
            <a:ext cx="4058698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funcionando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rutas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calculadas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por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medio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del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vecino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mas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cercano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para TSP)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 algoritmo para el peor de los casos, el mejor y el caso promedio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Imagen 15"/>
          <p:cNvPicPr/>
          <p:nvPr/>
        </p:nvPicPr>
        <p:blipFill>
          <a:blip r:embed="rId2"/>
          <a:stretch>
            <a:fillRect/>
          </a:stretch>
        </p:blipFill>
        <p:spPr>
          <a:xfrm>
            <a:off x="526473" y="2119745"/>
            <a:ext cx="3726872" cy="21336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03" y="2304345"/>
            <a:ext cx="4721685" cy="176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83416" y="2153583"/>
            <a:ext cx="66339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implementado con una matriz de adyacencia, ya que al ser un grafo completo no dirigido se ocuparía la misma memoria que al utilizar listas de adyacencia, y al hacer este cambio se optimizan todas las operaciones de esta estructura de datos, quedando la mayoría en O (1).</a:t>
            </a:r>
            <a:endParaRPr lang="es-CO" sz="2000" dirty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706582" y="5003216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" sz="1400" dirty="0"/>
              <a:t>C</a:t>
            </a:r>
            <a:r>
              <a:rPr lang="es-ES" sz="1400" dirty="0" smtClean="0"/>
              <a:t>onsumo </a:t>
            </a:r>
            <a:r>
              <a:rPr lang="es-ES" sz="1400" dirty="0"/>
              <a:t>de memoria de un algoritmo </a:t>
            </a:r>
            <a:r>
              <a:rPr lang="es-ES" sz="1400" dirty="0" smtClean="0"/>
              <a:t>del vecino mas cercano para TSP.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11" y="916538"/>
            <a:ext cx="4199880" cy="394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Tiempos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recorridos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cada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ruta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hecha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por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el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</a:t>
            </a:r>
            <a:endParaRPr lang="en-U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6" y="868319"/>
            <a:ext cx="4084527" cy="4036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07" y="1272524"/>
            <a:ext cx="5077588" cy="3355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1098</TotalTime>
  <Words>176</Words>
  <Application>Microsoft Office PowerPoint</Application>
  <PresentationFormat>Presentación en pantalla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Alejandro Arroyave Bedoya</cp:lastModifiedBy>
  <cp:revision>90</cp:revision>
  <dcterms:created xsi:type="dcterms:W3CDTF">2015-03-03T14:30:17Z</dcterms:created>
  <dcterms:modified xsi:type="dcterms:W3CDTF">2018-05-17T05:13:18Z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