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7D9F-B2D0-4828-B492-9B4957A9A668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E498-952C-4327-9972-547E1C578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E498-952C-4327-9972-547E1C578B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6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07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2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3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5EC3-6C6F-4658-B0D2-509166C41EDB}" type="datetimeFigureOut">
              <a:rPr lang="ru-RU" smtClean="0"/>
              <a:t>07.05.2023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1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Детализация и чёткое прописывание бизнес-целей: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6428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Анализ и описание архитектурных опций и обоснование выбора.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1809" y="3223559"/>
            <a:ext cx="204838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Список ADR.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6428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Описание сценариев использования приложения.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0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05011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Базовая архитектура с учётом ограничений бизнес-требований, НФТ, выбранной архитектуры, адресация атрибутов качества.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7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5304" y="3223559"/>
            <a:ext cx="368139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Основные представления: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2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6428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Анализ рисков созданной архитектуры, компромиссов.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05011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Стоимость владения системой в первый, второй и пятый годы с учётом роста данных и базы пользователей.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9119" y="3223559"/>
            <a:ext cx="601376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Анализ и список функциональных требований.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7586" y="3223559"/>
            <a:ext cx="503682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Анализ </a:t>
            </a:r>
            <a:r>
              <a:rPr lang="ru-RU" b="1" dirty="0" err="1">
                <a:latin typeface="Arial" panose="020B0604020202020204" pitchFamily="34" charset="0"/>
                <a:ea typeface="Arial" panose="020B0604020202020204" pitchFamily="34" charset="0"/>
              </a:rPr>
              <a:t>стейкхолдеров</a:t>
            </a: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 и их интересов.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0422" y="3223559"/>
            <a:ext cx="539115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Разработка концептуальной архитектуры.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6428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Описание рисков реализации (бизнес и технические).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05011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План поэтапной разработки и расширения системы, анализ критически важных компонентов.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7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3539" y="3223559"/>
            <a:ext cx="556492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Выделение критических бизнес-сценариев.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1096" y="3223559"/>
            <a:ext cx="280980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Атрибуты качества 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5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6428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Анализ и список нефункциональных требований.</a:t>
            </a:r>
            <a:endParaRPr lang="ru-RU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1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</Words>
  <Application>Microsoft Office PowerPoint</Application>
  <PresentationFormat>Widescreen</PresentationFormat>
  <Paragraphs>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Детализация и чёткое прописывание бизнес-целей: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Детализация и чёткое прописывание бизнес-целей: </dc:title>
  <dc:creator>Евгений Афонасьев</dc:creator>
  <cp:lastModifiedBy>Евгений Афонасьев</cp:lastModifiedBy>
  <cp:revision>5</cp:revision>
  <dcterms:created xsi:type="dcterms:W3CDTF">2023-05-07T09:33:19Z</dcterms:created>
  <dcterms:modified xsi:type="dcterms:W3CDTF">2023-05-07T09:40:20Z</dcterms:modified>
</cp:coreProperties>
</file>