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7D9F-B2D0-4828-B492-9B4957A9A6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CE498-952C-4327-9972-547E1C578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CE498-952C-4327-9972-547E1C578B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54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73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8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79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626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04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7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19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3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4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86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6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63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8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0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5EC3-6C6F-4658-B0D2-509166C41EDB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0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6928"/>
            <a:ext cx="3854528" cy="1078992"/>
          </a:xfrm>
        </p:spPr>
        <p:txBody>
          <a:bodyPr>
            <a:normAutofit/>
          </a:bodyPr>
          <a:lstStyle/>
          <a:p>
            <a:r>
              <a:rPr lang="ru-RU" b="1" dirty="0" smtClean="0"/>
              <a:t>Детализация и чёткое прописывание бизнес-целей: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4256" y="1993393"/>
            <a:ext cx="5058791" cy="3368125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677334" y="1993393"/>
            <a:ext cx="3854528" cy="336812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Освоить новые каналы для информирования покупателей о выходе новых товаров и стимулировать спрос на новые вещи.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Приложение должно стимулировать людей по всему миру соревноваться с собой и другими, повышая </a:t>
            </a:r>
            <a:r>
              <a:rPr lang="ru-RU" dirty="0" err="1"/>
              <a:t>вовлечённость</a:t>
            </a:r>
            <a:r>
              <a:rPr lang="ru-RU" dirty="0"/>
              <a:t> в здоровый образ жизни и повышая качество жизни.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36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99383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и описание архитектурных опций и обоснование выбора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162" y="1508760"/>
            <a:ext cx="5078438" cy="30841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508761"/>
            <a:ext cx="3854528" cy="4532600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Микросервисная</a:t>
            </a:r>
            <a:r>
              <a:rPr lang="ru-RU" dirty="0"/>
              <a:t> архитектура.(группы сервисов  объединены в независимые модули, внутри модуля также  слабосвязанные).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Использования оркестратора </a:t>
            </a:r>
            <a:r>
              <a:rPr lang="en-US" dirty="0"/>
              <a:t>bpm </a:t>
            </a:r>
            <a:r>
              <a:rPr lang="en-US" dirty="0" err="1"/>
              <a:t>camunda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Общий</a:t>
            </a:r>
            <a:r>
              <a:rPr lang="en-US" dirty="0"/>
              <a:t> backend(</a:t>
            </a:r>
            <a:r>
              <a:rPr lang="en-US" dirty="0" err="1"/>
              <a:t>Spring,C#,GO</a:t>
            </a:r>
            <a:r>
              <a:rPr lang="en-US" dirty="0"/>
              <a:t>).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Front</a:t>
            </a:r>
            <a:r>
              <a:rPr lang="ru-RU" dirty="0"/>
              <a:t> версия для </a:t>
            </a:r>
            <a:r>
              <a:rPr lang="ru-RU" dirty="0" err="1"/>
              <a:t>андроид</a:t>
            </a:r>
            <a:r>
              <a:rPr lang="ru-RU" dirty="0"/>
              <a:t> и  </a:t>
            </a:r>
            <a:r>
              <a:rPr lang="ru-RU" dirty="0" err="1"/>
              <a:t>apple</a:t>
            </a:r>
            <a:r>
              <a:rPr lang="ru-RU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Общая база данных </a:t>
            </a:r>
            <a:r>
              <a:rPr lang="ru-RU" dirty="0" err="1"/>
              <a:t>oracle,MySql,Posgres</a:t>
            </a:r>
            <a:r>
              <a:rPr lang="ru-RU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Два </a:t>
            </a:r>
            <a:r>
              <a:rPr lang="ru-RU" dirty="0" err="1"/>
              <a:t>StandBy</a:t>
            </a:r>
            <a:r>
              <a:rPr lang="ru-RU" dirty="0"/>
              <a:t> </a:t>
            </a:r>
            <a:r>
              <a:rPr lang="ru-RU" dirty="0" err="1"/>
              <a:t>сервира</a:t>
            </a:r>
            <a:r>
              <a:rPr lang="ru-RU" dirty="0"/>
              <a:t>  в разных ЦОД.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31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5038" y="514924"/>
            <a:ext cx="3854528" cy="522220"/>
          </a:xfrm>
        </p:spPr>
        <p:txBody>
          <a:bodyPr/>
          <a:lstStyle/>
          <a:p>
            <a:r>
              <a:rPr lang="ru-RU" b="1" dirty="0"/>
              <a:t>Список ADR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6763" y="1335024"/>
            <a:ext cx="5347412" cy="33618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335024"/>
            <a:ext cx="3854528" cy="4544567"/>
          </a:xfrm>
        </p:spPr>
        <p:txBody>
          <a:bodyPr/>
          <a:lstStyle/>
          <a:p>
            <a:r>
              <a:rPr lang="ru-RU" dirty="0" err="1"/>
              <a:t>Jira</a:t>
            </a:r>
            <a:r>
              <a:rPr lang="ru-RU" dirty="0"/>
              <a:t> фиксация задач  изменений  и принятых решений.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6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4632"/>
            <a:ext cx="3854528" cy="704088"/>
          </a:xfrm>
        </p:spPr>
        <p:txBody>
          <a:bodyPr/>
          <a:lstStyle/>
          <a:p>
            <a:r>
              <a:rPr lang="ru-RU" b="1" dirty="0"/>
              <a:t>Описание сценариев использования приложения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344169"/>
            <a:ext cx="3854528" cy="4697192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Выбор спортивного оборудования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Продажа спортивного оборудования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Отслежевание</a:t>
            </a:r>
            <a:r>
              <a:rPr lang="ru-RU" dirty="0"/>
              <a:t> заказов.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Реклама спортивного оборудование.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Продвижение бренда компании.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Индивидуальное использования для спорта и мониторинга результатов.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Групповое использование для  создание спортивных групп.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Чат.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Поиск людей со схожими интересами.</a:t>
            </a:r>
          </a:p>
          <a:p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901" y="1490472"/>
            <a:ext cx="5170587" cy="33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3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606484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Базовая архитектура с учётом ограничений бизнес-требований, НФТ, выбранной архитектуры, адресация атрибутов качества.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911096"/>
            <a:ext cx="4150698" cy="4946904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Модуль </a:t>
            </a:r>
            <a:r>
              <a:rPr lang="ru-RU" dirty="0"/>
              <a:t>магазин.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заказа.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склад.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доставки.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оплаты.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трекинга доставки.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регистрации.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авторизации.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пользователя(Обширный </a:t>
            </a:r>
            <a:r>
              <a:rPr lang="en-US" dirty="0" smtClean="0"/>
              <a:t> </a:t>
            </a:r>
            <a:r>
              <a:rPr lang="ru-RU" dirty="0" smtClean="0"/>
              <a:t>модуль </a:t>
            </a:r>
            <a:r>
              <a:rPr lang="ru-RU" dirty="0"/>
              <a:t>здесь собраны  все  личные данные и    показатели, также  история тренировок).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чат.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группа.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Модуль </a:t>
            </a:r>
            <a:r>
              <a:rPr lang="ru-RU" dirty="0"/>
              <a:t>интеграции.</a:t>
            </a:r>
          </a:p>
          <a:p>
            <a:endParaRPr lang="ru-RU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2" y="514350"/>
            <a:ext cx="4654296" cy="60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048700"/>
          </a:xfrm>
        </p:spPr>
        <p:txBody>
          <a:bodyPr/>
          <a:lstStyle/>
          <a:p>
            <a:r>
              <a:rPr lang="ru-RU" b="1" dirty="0"/>
              <a:t>Анализ рисков созданной архитектуры, компромиссов.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625" y="1167592"/>
            <a:ext cx="4513262" cy="419392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563625"/>
            <a:ext cx="3854528" cy="3797894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Сложная поддержка так  как мы создали  12  модулей  в  каждом  модуле  от одного до  1000(поставим такое ограничения) сервисов  при этом  может быть до 10 копий одного сервиса.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</a:t>
            </a:r>
            <a:r>
              <a:rPr lang="ru-RU" dirty="0" err="1"/>
              <a:t>оракле</a:t>
            </a:r>
            <a:r>
              <a:rPr lang="ru-RU" dirty="0"/>
              <a:t>  стоит очень дорого,  риск  что это будет необоснованно дорого.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не обеспечить слабую связанность тогда при отключении одного сервиса может произойти каскадное отключения зависимы компонентов.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27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3" y="514924"/>
            <a:ext cx="8722699" cy="746948"/>
          </a:xfrm>
        </p:spPr>
        <p:txBody>
          <a:bodyPr>
            <a:normAutofit/>
          </a:bodyPr>
          <a:lstStyle/>
          <a:p>
            <a:r>
              <a:rPr lang="ru-RU" b="1" dirty="0"/>
              <a:t>Стоимость владения системой в первый, второй и пятый годы с учётом роста данных и базы пользователей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472184"/>
            <a:ext cx="9042738" cy="49286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Система  представляет собой надежную платформу предназначенную для охвата большого количества пользователей. Окупаемость будет зависит от многих факторов,  один  из них  сколько будет затрачено на рекламу приложения.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Самые  большие  вложения  в  первых год,  мы  говорим о затратах на  само приложения  и  его рекламу.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Первый год</a:t>
            </a:r>
            <a:r>
              <a:rPr lang="en-US" dirty="0"/>
              <a:t>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Закупка сервисного оборудования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Оплата труда Разработчиков, аналитиков, архитекторов, </a:t>
            </a:r>
            <a:r>
              <a:rPr lang="ru-RU" dirty="0" err="1"/>
              <a:t>тестировщиков</a:t>
            </a:r>
            <a:r>
              <a:rPr lang="ru-RU" dirty="0"/>
              <a:t>, администраторов.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Аренда ЦОД.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Закупка лицензий.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Реклама.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Второй и последующие годы</a:t>
            </a:r>
            <a:r>
              <a:rPr lang="en-US" dirty="0"/>
              <a:t>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Оплата труда Разработчиков, аналитиков, архитекторов,  </a:t>
            </a:r>
            <a:r>
              <a:rPr lang="ru-RU" dirty="0" err="1"/>
              <a:t>тестировщиков</a:t>
            </a:r>
            <a:r>
              <a:rPr lang="ru-RU" dirty="0"/>
              <a:t>, администраторов.(так  как  любое приложение нужно дорабатывать и поддерживать,  остаются  все  специалисты но их количество и объём  средств на оплату сокращается.)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Аренда ЦОД.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02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39788" y="299706"/>
            <a:ext cx="10773092" cy="60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900" dirty="0" smtClean="0">
                <a:latin typeface="+mn-lt"/>
                <a:ea typeface="Arial" panose="020B0604020202020204" pitchFamily="34" charset="0"/>
              </a:rPr>
              <a:t>Анализ и список функциональных требований.</a:t>
            </a:r>
            <a:endParaRPr lang="ru-RU" sz="29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766636" y="905256"/>
            <a:ext cx="11074843" cy="5797296"/>
          </a:xfrm>
        </p:spPr>
        <p:txBody>
          <a:bodyPr>
            <a:normAutofit fontScale="25000" lnSpcReduction="20000"/>
          </a:bodyPr>
          <a:lstStyle/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Приложение должно формировать социальные группы по интересам.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Приложение должно само поддерживаться.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Участники будут общаться и влиять друг на друга.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Формирование такого образа бренда в глазах участников.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Предоставление информации о характеристиках тренировки, сравнение с прошлыми тренировками, сравнение с людьми в регионе, с профессиональными спортсменами.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Основное сравнение — с самим собой для стимулирования результатов.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Возможность поиска людей по схожим интересам.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Формирования групп для совместных занятий.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Возможность указания своего спортивного инвентаря (обувь, снаряды) для подсказок по составлению тренировок или своевременного обновления обуви. 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Формирование и подсказки по составлению тренировок и их расписания. 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Уведомление друзей о ваших новых успехах.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 err="1"/>
              <a:t>Геймификация</a:t>
            </a:r>
            <a:r>
              <a:rPr lang="ru-RU" sz="5600" dirty="0"/>
              <a:t>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Внедрение </a:t>
            </a:r>
            <a:r>
              <a:rPr lang="ru-RU" sz="5600" dirty="0" err="1"/>
              <a:t>промоакций</a:t>
            </a:r>
            <a:r>
              <a:rPr lang="ru-RU" sz="5600" dirty="0"/>
              <a:t> и новостей спорта в зависимости от характера тренировок для </a:t>
            </a:r>
            <a:r>
              <a:rPr lang="ru-RU" sz="5600" dirty="0" err="1"/>
              <a:t>вовлечённости</a:t>
            </a:r>
            <a:r>
              <a:rPr lang="ru-RU" sz="5600" dirty="0"/>
              <a:t>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Возможность подключения сторонних устройств для отслеживания тренировок (датчик сердцебиения, кислорода и так далее). 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Лёгкая интеграция существующих приложений компании для облегчения продаж. 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Возможность вставки региональных </a:t>
            </a:r>
            <a:r>
              <a:rPr lang="ru-RU" sz="5600" dirty="0" err="1"/>
              <a:t>промоакций</a:t>
            </a:r>
            <a:r>
              <a:rPr lang="ru-RU" sz="5600" dirty="0"/>
              <a:t>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Интеграция с фитнес-функциями телефона.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ru-RU" sz="5600" dirty="0"/>
              <a:t>Особое внимание охране пользовательских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09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Анализ </a:t>
            </a:r>
            <a:r>
              <a:rPr lang="ru-RU" b="1" dirty="0" err="1"/>
              <a:t>стейкхолдеров</a:t>
            </a:r>
            <a:r>
              <a:rPr lang="ru-RU" b="1" dirty="0"/>
              <a:t> и их интересов.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225" y="2213734"/>
            <a:ext cx="4513262" cy="314778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Поручить </a:t>
            </a:r>
            <a:r>
              <a:rPr lang="ru-RU" dirty="0"/>
              <a:t>отделу аналитиков изучить аналогичные приложения.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Собрать плюсы и минусы существующих приложений.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целевую аудиторию.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Наем компании для  проведения опроса по стране в </a:t>
            </a:r>
            <a:r>
              <a:rPr lang="ru-RU" dirty="0" err="1"/>
              <a:t>online</a:t>
            </a:r>
            <a:r>
              <a:rPr lang="ru-RU" dirty="0"/>
              <a:t> формате.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9140" y="374904"/>
            <a:ext cx="3354492" cy="127846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концептуальной архитектуры.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920241"/>
            <a:ext cx="3236298" cy="4718304"/>
          </a:xfrm>
        </p:spPr>
        <p:txBody>
          <a:bodyPr>
            <a:normAutofit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Модуль магазин.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заказа.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склад.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доставки.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оплаты.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трекинга доставки.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регистрации.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авторизации.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пользователя(Обширный модуль здесь собраны  все  личные данные и    показатели, также  история тренировок).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чат.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группа.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Модуль интеграции.</a:t>
            </a:r>
            <a:endParaRPr lang="ru-RU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92" y="374904"/>
            <a:ext cx="5650992" cy="63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1634" y="514924"/>
            <a:ext cx="3854528" cy="1278466"/>
          </a:xfrm>
        </p:spPr>
        <p:txBody>
          <a:bodyPr/>
          <a:lstStyle/>
          <a:p>
            <a:r>
              <a:rPr lang="ru-RU" b="1" dirty="0"/>
              <a:t>Описание рисков реализации (бизнес и технические).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984" y="2048256"/>
            <a:ext cx="4974336" cy="29181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5" y="1793389"/>
            <a:ext cx="3854528" cy="4247971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Сложная поддержка так  как мы создали  12  модулей  в  каждом  модуле  от одного до  1000(поставим такое ограничения) сервисов  при этом  может быть до 10 копий одного сервиса.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</a:t>
            </a:r>
            <a:r>
              <a:rPr lang="ru-RU" dirty="0" err="1"/>
              <a:t>оракле</a:t>
            </a:r>
            <a:r>
              <a:rPr lang="ru-RU" dirty="0"/>
              <a:t>  стоит очень дорого,  риск  что это будет необоснованно дорого.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не обеспечить слабую связанность тогда при отключении одного сервиса может произойти каскадное отключения зависимы компонентов.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21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53333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План поэтапной разработки и расширения системы, анализ критически важных компонентов.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497" y="2266301"/>
            <a:ext cx="4437951" cy="329984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847089"/>
            <a:ext cx="3854528" cy="4194272"/>
          </a:xfrm>
        </p:spPr>
        <p:txBody>
          <a:bodyPr>
            <a:normAutofit fontScale="92500"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Сбор требований.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Анализ рынка.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функциональных требований.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не функциональных требований.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Технического задания отделом аналитиков.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Формирование будущей архитектуры приложения.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Внутренние тестирования разработчиком.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Тестирование отделом аналитиков и бизнес заказчиком.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Подписание акта и протокола накат на </a:t>
            </a:r>
            <a:r>
              <a:rPr lang="ru-RU" dirty="0" err="1"/>
              <a:t>prod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497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278466"/>
          </a:xfrm>
        </p:spPr>
        <p:txBody>
          <a:bodyPr/>
          <a:lstStyle/>
          <a:p>
            <a:r>
              <a:rPr lang="ru-RU" b="1" dirty="0"/>
              <a:t>Выделение критических бизнес-сценариев.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771" y="1908389"/>
            <a:ext cx="4913404" cy="253328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908389"/>
            <a:ext cx="3854528" cy="4132972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интернета.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Хакерская атака.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Авария на ЦОД.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Переключения на  второй ЦОД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5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130876"/>
            <a:ext cx="3854528" cy="993836"/>
          </a:xfrm>
        </p:spPr>
        <p:txBody>
          <a:bodyPr/>
          <a:lstStyle/>
          <a:p>
            <a:r>
              <a:rPr lang="ru-RU" b="1" dirty="0"/>
              <a:t>Атрибуты качества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215" y="1005840"/>
            <a:ext cx="5236287" cy="45994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3" y="1005840"/>
            <a:ext cx="4083127" cy="585216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Runtime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Доступность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Надёжность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Масштабируемость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Время хранения данных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Удобство использования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Безопасность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Конфигурируемость</a:t>
            </a:r>
            <a:r>
              <a:rPr lang="ru-RU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Производительность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Design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Расширяемость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Переносимость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Взаимодействие с другими системами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Поддерживаемость</a:t>
            </a:r>
            <a:r>
              <a:rPr lang="ru-RU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Модульность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Тестируемость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75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00298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и список нефункциональных требований.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412" y="2349309"/>
            <a:ext cx="4371975" cy="30099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316736"/>
            <a:ext cx="3854528" cy="5541264"/>
          </a:xfrm>
        </p:spPr>
        <p:txBody>
          <a:bodyPr>
            <a:normAutofit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Удобство клиента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Удобство сопровождения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Красивый дизайн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Заказ должен формироваться без задержек время добавление товара в корзину не более 2 секунд.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Подтверждение заказа не более 5 секунд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Смс  по  подтверждению заказа должна приходить в течении 30 секунд после оплаты.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одновременной работы 5 000 000 пользователей в  приложении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Задержка обновления  странице при большой загрузки не более 1 секунды.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Пароли сохраняются в </a:t>
            </a:r>
            <a:r>
              <a:rPr lang="ru-RU" dirty="0" err="1"/>
              <a:t>бд</a:t>
            </a:r>
            <a:r>
              <a:rPr lang="ru-RU" dirty="0"/>
              <a:t> в зашифрованном виде.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Восстановления пароля возможно только при подтверждении с  номера телефона который был указан при регистрации.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313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904</Words>
  <Application>Microsoft Office PowerPoint</Application>
  <PresentationFormat>Widescreen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Детализация и чёткое прописывание бизнес-целей: </vt:lpstr>
      <vt:lpstr>Анализ и список функциональных требований.</vt:lpstr>
      <vt:lpstr>Анализ стейкхолдеров и их интересов.</vt:lpstr>
      <vt:lpstr>Разработка концептуальной архитектуры. </vt:lpstr>
      <vt:lpstr>Описание рисков реализации (бизнес и технические). </vt:lpstr>
      <vt:lpstr>План поэтапной разработки и расширения системы, анализ критически важных компонентов.  </vt:lpstr>
      <vt:lpstr>Выделение критических бизнес-сценариев. </vt:lpstr>
      <vt:lpstr>Атрибуты качества  </vt:lpstr>
      <vt:lpstr>Анализ и список нефункциональных требований. </vt:lpstr>
      <vt:lpstr>Анализ и описание архитектурных опций и обоснование выбора</vt:lpstr>
      <vt:lpstr>Список ADR</vt:lpstr>
      <vt:lpstr>Описание сценариев использования приложения</vt:lpstr>
      <vt:lpstr>Базовая архитектура с учётом ограничений бизнес-требований, НФТ, выбранной архитектуры, адресация атрибутов качества. </vt:lpstr>
      <vt:lpstr>Анализ рисков созданной архитектуры, компромиссов. </vt:lpstr>
      <vt:lpstr>Стоимость владения системой в первый, второй и пятый годы с учётом роста данных и базы пользователей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Детализация и чёткое прописывание бизнес-целей: </dc:title>
  <dc:creator>Евгений Афонасьев</dc:creator>
  <cp:lastModifiedBy>Евгений Афонасьев</cp:lastModifiedBy>
  <cp:revision>15</cp:revision>
  <dcterms:created xsi:type="dcterms:W3CDTF">2023-05-07T09:33:19Z</dcterms:created>
  <dcterms:modified xsi:type="dcterms:W3CDTF">2023-05-09T05:18:25Z</dcterms:modified>
</cp:coreProperties>
</file>