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682" r:id="rId5"/>
    <p:sldId id="760" r:id="rId6"/>
    <p:sldId id="718" r:id="rId7"/>
    <p:sldId id="695" r:id="rId8"/>
    <p:sldId id="762" r:id="rId9"/>
    <p:sldId id="763" r:id="rId10"/>
    <p:sldId id="764" r:id="rId11"/>
    <p:sldId id="765" r:id="rId12"/>
    <p:sldId id="767" r:id="rId13"/>
    <p:sldId id="766" r:id="rId14"/>
    <p:sldId id="768" r:id="rId15"/>
    <p:sldId id="769" r:id="rId16"/>
    <p:sldId id="770" r:id="rId17"/>
    <p:sldId id="771" r:id="rId18"/>
    <p:sldId id="772" r:id="rId19"/>
    <p:sldId id="773" r:id="rId20"/>
    <p:sldId id="774" r:id="rId21"/>
    <p:sldId id="775" r:id="rId22"/>
    <p:sldId id="776" r:id="rId23"/>
    <p:sldId id="779" r:id="rId24"/>
    <p:sldId id="780" r:id="rId25"/>
    <p:sldId id="778" r:id="rId26"/>
    <p:sldId id="781" r:id="rId27"/>
    <p:sldId id="782" r:id="rId28"/>
  </p:sldIdLst>
  <p:sldSz cx="9144000" cy="6858000" type="screen4x3"/>
  <p:notesSz cx="6858000" cy="92964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0">
          <p15:clr>
            <a:srgbClr val="A4A3A4"/>
          </p15:clr>
        </p15:guide>
        <p15:guide id="2" pos="5759">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42C1C5-F204-5174-0760-521D641631A8}" name="Puthotta, Antony" initials="PA" userId="S::aputhotta@falcon.bentley.edu::678ec8f5-6707-420b-8f94-d9ad61a814c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B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73AF2-825B-4E8D-9552-3E4EC59D6C0B}" v="70" dt="2024-10-28T19:34:28.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426" y="72"/>
      </p:cViewPr>
      <p:guideLst>
        <p:guide orient="horz" pos="1140"/>
        <p:guide pos="575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ke, Erik" userId="0931d213-a2f2-43e3-93c0-85f31586b70e" providerId="ADAL" clId="{15B73AF2-825B-4E8D-9552-3E4EC59D6C0B}"/>
    <pc:docChg chg="undo redo custSel addSld delSld modSld sldOrd">
      <pc:chgData name="Franke, Erik" userId="0931d213-a2f2-43e3-93c0-85f31586b70e" providerId="ADAL" clId="{15B73AF2-825B-4E8D-9552-3E4EC59D6C0B}" dt="2024-10-29T18:48:31.559" v="15631" actId="20577"/>
      <pc:docMkLst>
        <pc:docMk/>
      </pc:docMkLst>
      <pc:sldChg chg="addSp delSp modSp mod">
        <pc:chgData name="Franke, Erik" userId="0931d213-a2f2-43e3-93c0-85f31586b70e" providerId="ADAL" clId="{15B73AF2-825B-4E8D-9552-3E4EC59D6C0B}" dt="2024-10-29T18:48:31.559" v="15631" actId="20577"/>
        <pc:sldMkLst>
          <pc:docMk/>
          <pc:sldMk cId="1105442450" sldId="682"/>
        </pc:sldMkLst>
        <pc:spChg chg="add">
          <ac:chgData name="Franke, Erik" userId="0931d213-a2f2-43e3-93c0-85f31586b70e" providerId="ADAL" clId="{15B73AF2-825B-4E8D-9552-3E4EC59D6C0B}" dt="2024-10-26T16:31:37.333" v="108"/>
          <ac:spMkLst>
            <pc:docMk/>
            <pc:sldMk cId="1105442450" sldId="682"/>
            <ac:spMk id="3" creationId="{29CE03F0-0CCC-D6E6-FDBC-4BB354C73A24}"/>
          </ac:spMkLst>
        </pc:spChg>
        <pc:spChg chg="del mod">
          <ac:chgData name="Franke, Erik" userId="0931d213-a2f2-43e3-93c0-85f31586b70e" providerId="ADAL" clId="{15B73AF2-825B-4E8D-9552-3E4EC59D6C0B}" dt="2024-10-26T16:43:07.116" v="236" actId="478"/>
          <ac:spMkLst>
            <pc:docMk/>
            <pc:sldMk cId="1105442450" sldId="682"/>
            <ac:spMk id="4" creationId="{FB52FCB4-EB70-74C4-5F93-031E259C15C7}"/>
          </ac:spMkLst>
        </pc:spChg>
        <pc:spChg chg="add del mod">
          <ac:chgData name="Franke, Erik" userId="0931d213-a2f2-43e3-93c0-85f31586b70e" providerId="ADAL" clId="{15B73AF2-825B-4E8D-9552-3E4EC59D6C0B}" dt="2024-10-26T16:43:10.600" v="237" actId="478"/>
          <ac:spMkLst>
            <pc:docMk/>
            <pc:sldMk cId="1105442450" sldId="682"/>
            <ac:spMk id="6" creationId="{44741D9E-7C0D-A16D-E54F-538C77CBEC63}"/>
          </ac:spMkLst>
        </pc:spChg>
        <pc:spChg chg="add mod">
          <ac:chgData name="Franke, Erik" userId="0931d213-a2f2-43e3-93c0-85f31586b70e" providerId="ADAL" clId="{15B73AF2-825B-4E8D-9552-3E4EC59D6C0B}" dt="2024-10-26T16:43:11.365" v="238"/>
          <ac:spMkLst>
            <pc:docMk/>
            <pc:sldMk cId="1105442450" sldId="682"/>
            <ac:spMk id="7" creationId="{270E2675-0E64-0284-D1C4-4033D71085B6}"/>
          </ac:spMkLst>
        </pc:spChg>
        <pc:spChg chg="mod">
          <ac:chgData name="Franke, Erik" userId="0931d213-a2f2-43e3-93c0-85f31586b70e" providerId="ADAL" clId="{15B73AF2-825B-4E8D-9552-3E4EC59D6C0B}" dt="2024-10-29T18:48:31.559" v="15631" actId="20577"/>
          <ac:spMkLst>
            <pc:docMk/>
            <pc:sldMk cId="1105442450" sldId="682"/>
            <ac:spMk id="11" creationId="{0F096670-289E-E4DA-92C3-BA8D2FF02850}"/>
          </ac:spMkLst>
        </pc:spChg>
      </pc:sldChg>
      <pc:sldChg chg="addSp delSp modSp mod">
        <pc:chgData name="Franke, Erik" userId="0931d213-a2f2-43e3-93c0-85f31586b70e" providerId="ADAL" clId="{15B73AF2-825B-4E8D-9552-3E4EC59D6C0B}" dt="2024-10-26T18:26:50.908" v="2613" actId="20577"/>
        <pc:sldMkLst>
          <pc:docMk/>
          <pc:sldMk cId="55582348" sldId="695"/>
        </pc:sldMkLst>
        <pc:spChg chg="mod">
          <ac:chgData name="Franke, Erik" userId="0931d213-a2f2-43e3-93c0-85f31586b70e" providerId="ADAL" clId="{15B73AF2-825B-4E8D-9552-3E4EC59D6C0B}" dt="2024-10-26T17:20:19.670" v="1393" actId="20577"/>
          <ac:spMkLst>
            <pc:docMk/>
            <pc:sldMk cId="55582348" sldId="695"/>
            <ac:spMk id="2" creationId="{CF19EEC9-AD69-0D9C-3D57-D870F676BDB7}"/>
          </ac:spMkLst>
        </pc:spChg>
        <pc:spChg chg="del">
          <ac:chgData name="Franke, Erik" userId="0931d213-a2f2-43e3-93c0-85f31586b70e" providerId="ADAL" clId="{15B73AF2-825B-4E8D-9552-3E4EC59D6C0B}" dt="2024-10-26T16:49:49.656" v="358" actId="478"/>
          <ac:spMkLst>
            <pc:docMk/>
            <pc:sldMk cId="55582348" sldId="695"/>
            <ac:spMk id="3" creationId="{B4DDCFF9-ED62-720C-F6F1-8D8AF697BFB8}"/>
          </ac:spMkLst>
        </pc:spChg>
        <pc:spChg chg="mod">
          <ac:chgData name="Franke, Erik" userId="0931d213-a2f2-43e3-93c0-85f31586b70e" providerId="ADAL" clId="{15B73AF2-825B-4E8D-9552-3E4EC59D6C0B}" dt="2024-10-26T18:26:50.908" v="2613" actId="20577"/>
          <ac:spMkLst>
            <pc:docMk/>
            <pc:sldMk cId="55582348" sldId="695"/>
            <ac:spMk id="9" creationId="{9FCB2835-AD91-8832-05CD-67CDAF0E329B}"/>
          </ac:spMkLst>
        </pc:spChg>
        <pc:picChg chg="del">
          <ac:chgData name="Franke, Erik" userId="0931d213-a2f2-43e3-93c0-85f31586b70e" providerId="ADAL" clId="{15B73AF2-825B-4E8D-9552-3E4EC59D6C0B}" dt="2024-10-26T16:49:48.152" v="357" actId="478"/>
          <ac:picMkLst>
            <pc:docMk/>
            <pc:sldMk cId="55582348" sldId="695"/>
            <ac:picMk id="6" creationId="{C3DAB500-F1FB-23FB-263B-18F283BE18A4}"/>
          </ac:picMkLst>
        </pc:picChg>
        <pc:picChg chg="add mod">
          <ac:chgData name="Franke, Erik" userId="0931d213-a2f2-43e3-93c0-85f31586b70e" providerId="ADAL" clId="{15B73AF2-825B-4E8D-9552-3E4EC59D6C0B}" dt="2024-10-26T17:22:00.325" v="1406" actId="1076"/>
          <ac:picMkLst>
            <pc:docMk/>
            <pc:sldMk cId="55582348" sldId="695"/>
            <ac:picMk id="7" creationId="{C3E2F2D9-4583-79D5-2CA1-AA0A7879A652}"/>
          </ac:picMkLst>
        </pc:picChg>
      </pc:sldChg>
      <pc:sldChg chg="del">
        <pc:chgData name="Franke, Erik" userId="0931d213-a2f2-43e3-93c0-85f31586b70e" providerId="ADAL" clId="{15B73AF2-825B-4E8D-9552-3E4EC59D6C0B}" dt="2024-10-26T18:38:17.511" v="3269" actId="47"/>
        <pc:sldMkLst>
          <pc:docMk/>
          <pc:sldMk cId="1761954523" sldId="696"/>
        </pc:sldMkLst>
      </pc:sldChg>
      <pc:sldChg chg="del">
        <pc:chgData name="Franke, Erik" userId="0931d213-a2f2-43e3-93c0-85f31586b70e" providerId="ADAL" clId="{15B73AF2-825B-4E8D-9552-3E4EC59D6C0B}" dt="2024-10-26T18:38:18.176" v="3270" actId="47"/>
        <pc:sldMkLst>
          <pc:docMk/>
          <pc:sldMk cId="336533933" sldId="697"/>
        </pc:sldMkLst>
      </pc:sldChg>
      <pc:sldChg chg="del">
        <pc:chgData name="Franke, Erik" userId="0931d213-a2f2-43e3-93c0-85f31586b70e" providerId="ADAL" clId="{15B73AF2-825B-4E8D-9552-3E4EC59D6C0B}" dt="2024-10-26T16:27:47.951" v="106" actId="47"/>
        <pc:sldMkLst>
          <pc:docMk/>
          <pc:sldMk cId="3035376620" sldId="703"/>
        </pc:sldMkLst>
      </pc:sldChg>
      <pc:sldChg chg="del">
        <pc:chgData name="Franke, Erik" userId="0931d213-a2f2-43e3-93c0-85f31586b70e" providerId="ADAL" clId="{15B73AF2-825B-4E8D-9552-3E4EC59D6C0B}" dt="2024-10-26T16:27:48.570" v="107" actId="47"/>
        <pc:sldMkLst>
          <pc:docMk/>
          <pc:sldMk cId="637154548" sldId="704"/>
        </pc:sldMkLst>
      </pc:sldChg>
      <pc:sldChg chg="del">
        <pc:chgData name="Franke, Erik" userId="0931d213-a2f2-43e3-93c0-85f31586b70e" providerId="ADAL" clId="{15B73AF2-825B-4E8D-9552-3E4EC59D6C0B}" dt="2024-10-26T18:38:18.892" v="3272" actId="47"/>
        <pc:sldMkLst>
          <pc:docMk/>
          <pc:sldMk cId="302598691" sldId="705"/>
        </pc:sldMkLst>
      </pc:sldChg>
      <pc:sldChg chg="del">
        <pc:chgData name="Franke, Erik" userId="0931d213-a2f2-43e3-93c0-85f31586b70e" providerId="ADAL" clId="{15B73AF2-825B-4E8D-9552-3E4EC59D6C0B}" dt="2024-10-26T18:38:18.702" v="3271" actId="47"/>
        <pc:sldMkLst>
          <pc:docMk/>
          <pc:sldMk cId="770629476" sldId="706"/>
        </pc:sldMkLst>
      </pc:sldChg>
      <pc:sldChg chg="del">
        <pc:chgData name="Franke, Erik" userId="0931d213-a2f2-43e3-93c0-85f31586b70e" providerId="ADAL" clId="{15B73AF2-825B-4E8D-9552-3E4EC59D6C0B}" dt="2024-10-26T18:38:19.069" v="3273" actId="47"/>
        <pc:sldMkLst>
          <pc:docMk/>
          <pc:sldMk cId="2898267271" sldId="707"/>
        </pc:sldMkLst>
      </pc:sldChg>
      <pc:sldChg chg="del">
        <pc:chgData name="Franke, Erik" userId="0931d213-a2f2-43e3-93c0-85f31586b70e" providerId="ADAL" clId="{15B73AF2-825B-4E8D-9552-3E4EC59D6C0B}" dt="2024-10-26T18:38:19.406" v="3274" actId="47"/>
        <pc:sldMkLst>
          <pc:docMk/>
          <pc:sldMk cId="1903407976" sldId="708"/>
        </pc:sldMkLst>
      </pc:sldChg>
      <pc:sldChg chg="del">
        <pc:chgData name="Franke, Erik" userId="0931d213-a2f2-43e3-93c0-85f31586b70e" providerId="ADAL" clId="{15B73AF2-825B-4E8D-9552-3E4EC59D6C0B}" dt="2024-10-26T18:38:19.583" v="3275" actId="47"/>
        <pc:sldMkLst>
          <pc:docMk/>
          <pc:sldMk cId="267583648" sldId="709"/>
        </pc:sldMkLst>
      </pc:sldChg>
      <pc:sldChg chg="del">
        <pc:chgData name="Franke, Erik" userId="0931d213-a2f2-43e3-93c0-85f31586b70e" providerId="ADAL" clId="{15B73AF2-825B-4E8D-9552-3E4EC59D6C0B}" dt="2024-10-26T18:38:19.748" v="3276" actId="47"/>
        <pc:sldMkLst>
          <pc:docMk/>
          <pc:sldMk cId="755537655" sldId="710"/>
        </pc:sldMkLst>
      </pc:sldChg>
      <pc:sldChg chg="del">
        <pc:chgData name="Franke, Erik" userId="0931d213-a2f2-43e3-93c0-85f31586b70e" providerId="ADAL" clId="{15B73AF2-825B-4E8D-9552-3E4EC59D6C0B}" dt="2024-10-26T18:38:19.930" v="3277" actId="47"/>
        <pc:sldMkLst>
          <pc:docMk/>
          <pc:sldMk cId="2443860485" sldId="711"/>
        </pc:sldMkLst>
      </pc:sldChg>
      <pc:sldChg chg="del">
        <pc:chgData name="Franke, Erik" userId="0931d213-a2f2-43e3-93c0-85f31586b70e" providerId="ADAL" clId="{15B73AF2-825B-4E8D-9552-3E4EC59D6C0B}" dt="2024-10-26T18:38:20.109" v="3278" actId="47"/>
        <pc:sldMkLst>
          <pc:docMk/>
          <pc:sldMk cId="1092638663" sldId="712"/>
        </pc:sldMkLst>
      </pc:sldChg>
      <pc:sldChg chg="del">
        <pc:chgData name="Franke, Erik" userId="0931d213-a2f2-43e3-93c0-85f31586b70e" providerId="ADAL" clId="{15B73AF2-825B-4E8D-9552-3E4EC59D6C0B}" dt="2024-10-26T18:38:20.630" v="3280" actId="47"/>
        <pc:sldMkLst>
          <pc:docMk/>
          <pc:sldMk cId="3776639199" sldId="714"/>
        </pc:sldMkLst>
      </pc:sldChg>
      <pc:sldChg chg="del">
        <pc:chgData name="Franke, Erik" userId="0931d213-a2f2-43e3-93c0-85f31586b70e" providerId="ADAL" clId="{15B73AF2-825B-4E8D-9552-3E4EC59D6C0B}" dt="2024-10-26T16:27:31.319" v="104" actId="47"/>
        <pc:sldMkLst>
          <pc:docMk/>
          <pc:sldMk cId="3567932963" sldId="715"/>
        </pc:sldMkLst>
      </pc:sldChg>
      <pc:sldChg chg="del">
        <pc:chgData name="Franke, Erik" userId="0931d213-a2f2-43e3-93c0-85f31586b70e" providerId="ADAL" clId="{15B73AF2-825B-4E8D-9552-3E4EC59D6C0B}" dt="2024-10-26T16:27:31.105" v="103" actId="47"/>
        <pc:sldMkLst>
          <pc:docMk/>
          <pc:sldMk cId="1044178285" sldId="716"/>
        </pc:sldMkLst>
      </pc:sldChg>
      <pc:sldChg chg="del">
        <pc:chgData name="Franke, Erik" userId="0931d213-a2f2-43e3-93c0-85f31586b70e" providerId="ADAL" clId="{15B73AF2-825B-4E8D-9552-3E4EC59D6C0B}" dt="2024-10-26T16:27:30.887" v="102" actId="47"/>
        <pc:sldMkLst>
          <pc:docMk/>
          <pc:sldMk cId="684401057" sldId="717"/>
        </pc:sldMkLst>
      </pc:sldChg>
      <pc:sldChg chg="addSp delSp modSp mod">
        <pc:chgData name="Franke, Erik" userId="0931d213-a2f2-43e3-93c0-85f31586b70e" providerId="ADAL" clId="{15B73AF2-825B-4E8D-9552-3E4EC59D6C0B}" dt="2024-10-27T18:39:47.371" v="5226" actId="20577"/>
        <pc:sldMkLst>
          <pc:docMk/>
          <pc:sldMk cId="813509434" sldId="718"/>
        </pc:sldMkLst>
        <pc:spChg chg="mod">
          <ac:chgData name="Franke, Erik" userId="0931d213-a2f2-43e3-93c0-85f31586b70e" providerId="ADAL" clId="{15B73AF2-825B-4E8D-9552-3E4EC59D6C0B}" dt="2024-10-26T16:44:16.664" v="244" actId="1076"/>
          <ac:spMkLst>
            <pc:docMk/>
            <pc:sldMk cId="813509434" sldId="718"/>
            <ac:spMk id="2" creationId="{CF19EEC9-AD69-0D9C-3D57-D870F676BDB7}"/>
          </ac:spMkLst>
        </pc:spChg>
        <pc:spChg chg="del mod">
          <ac:chgData name="Franke, Erik" userId="0931d213-a2f2-43e3-93c0-85f31586b70e" providerId="ADAL" clId="{15B73AF2-825B-4E8D-9552-3E4EC59D6C0B}" dt="2024-10-26T16:41:26.341" v="163"/>
          <ac:spMkLst>
            <pc:docMk/>
            <pc:sldMk cId="813509434" sldId="718"/>
            <ac:spMk id="3" creationId="{DD210538-3D35-3542-78C5-65510ECD82B1}"/>
          </ac:spMkLst>
        </pc:spChg>
        <pc:spChg chg="add mod">
          <ac:chgData name="Franke, Erik" userId="0931d213-a2f2-43e3-93c0-85f31586b70e" providerId="ADAL" clId="{15B73AF2-825B-4E8D-9552-3E4EC59D6C0B}" dt="2024-10-27T18:39:47.371" v="5226" actId="20577"/>
          <ac:spMkLst>
            <pc:docMk/>
            <pc:sldMk cId="813509434" sldId="718"/>
            <ac:spMk id="4" creationId="{10BD32D7-0D55-D3BD-B99B-DADE267ED623}"/>
          </ac:spMkLst>
        </pc:spChg>
      </pc:sldChg>
      <pc:sldChg chg="del">
        <pc:chgData name="Franke, Erik" userId="0931d213-a2f2-43e3-93c0-85f31586b70e" providerId="ADAL" clId="{15B73AF2-825B-4E8D-9552-3E4EC59D6C0B}" dt="2024-10-26T16:27:30.260" v="99" actId="47"/>
        <pc:sldMkLst>
          <pc:docMk/>
          <pc:sldMk cId="4022788447" sldId="719"/>
        </pc:sldMkLst>
      </pc:sldChg>
      <pc:sldChg chg="del">
        <pc:chgData name="Franke, Erik" userId="0931d213-a2f2-43e3-93c0-85f31586b70e" providerId="ADAL" clId="{15B73AF2-825B-4E8D-9552-3E4EC59D6C0B}" dt="2024-10-26T16:27:30.079" v="98" actId="47"/>
        <pc:sldMkLst>
          <pc:docMk/>
          <pc:sldMk cId="893711255" sldId="720"/>
        </pc:sldMkLst>
      </pc:sldChg>
      <pc:sldChg chg="del">
        <pc:chgData name="Franke, Erik" userId="0931d213-a2f2-43e3-93c0-85f31586b70e" providerId="ADAL" clId="{15B73AF2-825B-4E8D-9552-3E4EC59D6C0B}" dt="2024-10-26T18:38:20.320" v="3279" actId="47"/>
        <pc:sldMkLst>
          <pc:docMk/>
          <pc:sldMk cId="1834487284" sldId="721"/>
        </pc:sldMkLst>
      </pc:sldChg>
      <pc:sldChg chg="del">
        <pc:chgData name="Franke, Erik" userId="0931d213-a2f2-43e3-93c0-85f31586b70e" providerId="ADAL" clId="{15B73AF2-825B-4E8D-9552-3E4EC59D6C0B}" dt="2024-10-26T16:27:29.856" v="97" actId="47"/>
        <pc:sldMkLst>
          <pc:docMk/>
          <pc:sldMk cId="993826832" sldId="722"/>
        </pc:sldMkLst>
      </pc:sldChg>
      <pc:sldChg chg="del">
        <pc:chgData name="Franke, Erik" userId="0931d213-a2f2-43e3-93c0-85f31586b70e" providerId="ADAL" clId="{15B73AF2-825B-4E8D-9552-3E4EC59D6C0B}" dt="2024-10-26T16:27:29.214" v="94" actId="47"/>
        <pc:sldMkLst>
          <pc:docMk/>
          <pc:sldMk cId="1288396438" sldId="723"/>
        </pc:sldMkLst>
      </pc:sldChg>
      <pc:sldChg chg="del">
        <pc:chgData name="Franke, Erik" userId="0931d213-a2f2-43e3-93c0-85f31586b70e" providerId="ADAL" clId="{15B73AF2-825B-4E8D-9552-3E4EC59D6C0B}" dt="2024-10-26T16:27:29.038" v="93" actId="47"/>
        <pc:sldMkLst>
          <pc:docMk/>
          <pc:sldMk cId="229165938" sldId="724"/>
        </pc:sldMkLst>
      </pc:sldChg>
      <pc:sldChg chg="del">
        <pc:chgData name="Franke, Erik" userId="0931d213-a2f2-43e3-93c0-85f31586b70e" providerId="ADAL" clId="{15B73AF2-825B-4E8D-9552-3E4EC59D6C0B}" dt="2024-10-26T16:27:28.815" v="92" actId="47"/>
        <pc:sldMkLst>
          <pc:docMk/>
          <pc:sldMk cId="1426286498" sldId="725"/>
        </pc:sldMkLst>
      </pc:sldChg>
      <pc:sldChg chg="del">
        <pc:chgData name="Franke, Erik" userId="0931d213-a2f2-43e3-93c0-85f31586b70e" providerId="ADAL" clId="{15B73AF2-825B-4E8D-9552-3E4EC59D6C0B}" dt="2024-10-26T16:27:28.017" v="88" actId="47"/>
        <pc:sldMkLst>
          <pc:docMk/>
          <pc:sldMk cId="800012623" sldId="726"/>
        </pc:sldMkLst>
      </pc:sldChg>
      <pc:sldChg chg="del">
        <pc:chgData name="Franke, Erik" userId="0931d213-a2f2-43e3-93c0-85f31586b70e" providerId="ADAL" clId="{15B73AF2-825B-4E8D-9552-3E4EC59D6C0B}" dt="2024-10-26T16:27:06.556" v="55" actId="47"/>
        <pc:sldMkLst>
          <pc:docMk/>
          <pc:sldMk cId="1122617788" sldId="727"/>
        </pc:sldMkLst>
      </pc:sldChg>
      <pc:sldChg chg="del">
        <pc:chgData name="Franke, Erik" userId="0931d213-a2f2-43e3-93c0-85f31586b70e" providerId="ADAL" clId="{15B73AF2-825B-4E8D-9552-3E4EC59D6C0B}" dt="2024-10-26T16:27:08.172" v="56" actId="47"/>
        <pc:sldMkLst>
          <pc:docMk/>
          <pc:sldMk cId="3447888822" sldId="728"/>
        </pc:sldMkLst>
      </pc:sldChg>
      <pc:sldChg chg="del">
        <pc:chgData name="Franke, Erik" userId="0931d213-a2f2-43e3-93c0-85f31586b70e" providerId="ADAL" clId="{15B73AF2-825B-4E8D-9552-3E4EC59D6C0B}" dt="2024-10-26T16:27:28.219" v="89" actId="47"/>
        <pc:sldMkLst>
          <pc:docMk/>
          <pc:sldMk cId="3615865514" sldId="729"/>
        </pc:sldMkLst>
      </pc:sldChg>
      <pc:sldChg chg="del">
        <pc:chgData name="Franke, Erik" userId="0931d213-a2f2-43e3-93c0-85f31586b70e" providerId="ADAL" clId="{15B73AF2-825B-4E8D-9552-3E4EC59D6C0B}" dt="2024-10-26T16:27:09.595" v="57" actId="47"/>
        <pc:sldMkLst>
          <pc:docMk/>
          <pc:sldMk cId="2235511474" sldId="730"/>
        </pc:sldMkLst>
      </pc:sldChg>
      <pc:sldChg chg="del">
        <pc:chgData name="Franke, Erik" userId="0931d213-a2f2-43e3-93c0-85f31586b70e" providerId="ADAL" clId="{15B73AF2-825B-4E8D-9552-3E4EC59D6C0B}" dt="2024-10-26T16:27:11.197" v="58" actId="47"/>
        <pc:sldMkLst>
          <pc:docMk/>
          <pc:sldMk cId="1145401752" sldId="731"/>
        </pc:sldMkLst>
      </pc:sldChg>
      <pc:sldChg chg="del">
        <pc:chgData name="Franke, Erik" userId="0931d213-a2f2-43e3-93c0-85f31586b70e" providerId="ADAL" clId="{15B73AF2-825B-4E8D-9552-3E4EC59D6C0B}" dt="2024-10-26T16:27:12.214" v="60" actId="47"/>
        <pc:sldMkLst>
          <pc:docMk/>
          <pc:sldMk cId="84353044" sldId="732"/>
        </pc:sldMkLst>
      </pc:sldChg>
      <pc:sldChg chg="del">
        <pc:chgData name="Franke, Erik" userId="0931d213-a2f2-43e3-93c0-85f31586b70e" providerId="ADAL" clId="{15B73AF2-825B-4E8D-9552-3E4EC59D6C0B}" dt="2024-10-26T16:27:12.773" v="61" actId="47"/>
        <pc:sldMkLst>
          <pc:docMk/>
          <pc:sldMk cId="2141547123" sldId="733"/>
        </pc:sldMkLst>
      </pc:sldChg>
      <pc:sldChg chg="del">
        <pc:chgData name="Franke, Erik" userId="0931d213-a2f2-43e3-93c0-85f31586b70e" providerId="ADAL" clId="{15B73AF2-825B-4E8D-9552-3E4EC59D6C0B}" dt="2024-10-26T16:27:13.347" v="62" actId="47"/>
        <pc:sldMkLst>
          <pc:docMk/>
          <pc:sldMk cId="740194914" sldId="734"/>
        </pc:sldMkLst>
      </pc:sldChg>
      <pc:sldChg chg="del">
        <pc:chgData name="Franke, Erik" userId="0931d213-a2f2-43e3-93c0-85f31586b70e" providerId="ADAL" clId="{15B73AF2-825B-4E8D-9552-3E4EC59D6C0B}" dt="2024-10-26T16:27:14.767" v="63" actId="47"/>
        <pc:sldMkLst>
          <pc:docMk/>
          <pc:sldMk cId="489725524" sldId="735"/>
        </pc:sldMkLst>
      </pc:sldChg>
      <pc:sldChg chg="del">
        <pc:chgData name="Franke, Erik" userId="0931d213-a2f2-43e3-93c0-85f31586b70e" providerId="ADAL" clId="{15B73AF2-825B-4E8D-9552-3E4EC59D6C0B}" dt="2024-10-26T16:27:15.065" v="64" actId="47"/>
        <pc:sldMkLst>
          <pc:docMk/>
          <pc:sldMk cId="609170100" sldId="736"/>
        </pc:sldMkLst>
      </pc:sldChg>
      <pc:sldChg chg="del">
        <pc:chgData name="Franke, Erik" userId="0931d213-a2f2-43e3-93c0-85f31586b70e" providerId="ADAL" clId="{15B73AF2-825B-4E8D-9552-3E4EC59D6C0B}" dt="2024-10-26T16:27:15.531" v="65" actId="47"/>
        <pc:sldMkLst>
          <pc:docMk/>
          <pc:sldMk cId="1662339640" sldId="737"/>
        </pc:sldMkLst>
      </pc:sldChg>
      <pc:sldChg chg="del">
        <pc:chgData name="Franke, Erik" userId="0931d213-a2f2-43e3-93c0-85f31586b70e" providerId="ADAL" clId="{15B73AF2-825B-4E8D-9552-3E4EC59D6C0B}" dt="2024-10-26T16:27:16.665" v="66" actId="47"/>
        <pc:sldMkLst>
          <pc:docMk/>
          <pc:sldMk cId="78875394" sldId="738"/>
        </pc:sldMkLst>
      </pc:sldChg>
      <pc:sldChg chg="del">
        <pc:chgData name="Franke, Erik" userId="0931d213-a2f2-43e3-93c0-85f31586b70e" providerId="ADAL" clId="{15B73AF2-825B-4E8D-9552-3E4EC59D6C0B}" dt="2024-10-26T16:27:17.796" v="67" actId="47"/>
        <pc:sldMkLst>
          <pc:docMk/>
          <pc:sldMk cId="2371466765" sldId="739"/>
        </pc:sldMkLst>
      </pc:sldChg>
      <pc:sldChg chg="del">
        <pc:chgData name="Franke, Erik" userId="0931d213-a2f2-43e3-93c0-85f31586b70e" providerId="ADAL" clId="{15B73AF2-825B-4E8D-9552-3E4EC59D6C0B}" dt="2024-10-26T16:27:18.490" v="68" actId="47"/>
        <pc:sldMkLst>
          <pc:docMk/>
          <pc:sldMk cId="1372052105" sldId="740"/>
        </pc:sldMkLst>
      </pc:sldChg>
      <pc:sldChg chg="del">
        <pc:chgData name="Franke, Erik" userId="0931d213-a2f2-43e3-93c0-85f31586b70e" providerId="ADAL" clId="{15B73AF2-825B-4E8D-9552-3E4EC59D6C0B}" dt="2024-10-26T16:27:19.457" v="69" actId="47"/>
        <pc:sldMkLst>
          <pc:docMk/>
          <pc:sldMk cId="3461283625" sldId="741"/>
        </pc:sldMkLst>
      </pc:sldChg>
      <pc:sldChg chg="del">
        <pc:chgData name="Franke, Erik" userId="0931d213-a2f2-43e3-93c0-85f31586b70e" providerId="ADAL" clId="{15B73AF2-825B-4E8D-9552-3E4EC59D6C0B}" dt="2024-10-26T16:27:20.201" v="70" actId="47"/>
        <pc:sldMkLst>
          <pc:docMk/>
          <pc:sldMk cId="3038099399" sldId="742"/>
        </pc:sldMkLst>
      </pc:sldChg>
      <pc:sldChg chg="del">
        <pc:chgData name="Franke, Erik" userId="0931d213-a2f2-43e3-93c0-85f31586b70e" providerId="ADAL" clId="{15B73AF2-825B-4E8D-9552-3E4EC59D6C0B}" dt="2024-10-26T16:27:21.035" v="71" actId="47"/>
        <pc:sldMkLst>
          <pc:docMk/>
          <pc:sldMk cId="862371965" sldId="743"/>
        </pc:sldMkLst>
      </pc:sldChg>
      <pc:sldChg chg="del">
        <pc:chgData name="Franke, Erik" userId="0931d213-a2f2-43e3-93c0-85f31586b70e" providerId="ADAL" clId="{15B73AF2-825B-4E8D-9552-3E4EC59D6C0B}" dt="2024-10-26T16:27:21.796" v="72" actId="47"/>
        <pc:sldMkLst>
          <pc:docMk/>
          <pc:sldMk cId="4260486122" sldId="744"/>
        </pc:sldMkLst>
      </pc:sldChg>
      <pc:sldChg chg="del">
        <pc:chgData name="Franke, Erik" userId="0931d213-a2f2-43e3-93c0-85f31586b70e" providerId="ADAL" clId="{15B73AF2-825B-4E8D-9552-3E4EC59D6C0B}" dt="2024-10-26T16:27:22.400" v="73" actId="47"/>
        <pc:sldMkLst>
          <pc:docMk/>
          <pc:sldMk cId="2530041816" sldId="745"/>
        </pc:sldMkLst>
      </pc:sldChg>
      <pc:sldChg chg="del">
        <pc:chgData name="Franke, Erik" userId="0931d213-a2f2-43e3-93c0-85f31586b70e" providerId="ADAL" clId="{15B73AF2-825B-4E8D-9552-3E4EC59D6C0B}" dt="2024-10-26T16:27:23.106" v="74" actId="47"/>
        <pc:sldMkLst>
          <pc:docMk/>
          <pc:sldMk cId="116640285" sldId="746"/>
        </pc:sldMkLst>
      </pc:sldChg>
      <pc:sldChg chg="del">
        <pc:chgData name="Franke, Erik" userId="0931d213-a2f2-43e3-93c0-85f31586b70e" providerId="ADAL" clId="{15B73AF2-825B-4E8D-9552-3E4EC59D6C0B}" dt="2024-10-26T16:27:23.716" v="75" actId="47"/>
        <pc:sldMkLst>
          <pc:docMk/>
          <pc:sldMk cId="45521702" sldId="747"/>
        </pc:sldMkLst>
      </pc:sldChg>
      <pc:sldChg chg="del">
        <pc:chgData name="Franke, Erik" userId="0931d213-a2f2-43e3-93c0-85f31586b70e" providerId="ADAL" clId="{15B73AF2-825B-4E8D-9552-3E4EC59D6C0B}" dt="2024-10-26T16:27:24.288" v="76" actId="47"/>
        <pc:sldMkLst>
          <pc:docMk/>
          <pc:sldMk cId="3548374277" sldId="748"/>
        </pc:sldMkLst>
      </pc:sldChg>
      <pc:sldChg chg="del">
        <pc:chgData name="Franke, Erik" userId="0931d213-a2f2-43e3-93c0-85f31586b70e" providerId="ADAL" clId="{15B73AF2-825B-4E8D-9552-3E4EC59D6C0B}" dt="2024-10-26T16:27:24.904" v="77" actId="47"/>
        <pc:sldMkLst>
          <pc:docMk/>
          <pc:sldMk cId="3981283984" sldId="749"/>
        </pc:sldMkLst>
      </pc:sldChg>
      <pc:sldChg chg="del">
        <pc:chgData name="Franke, Erik" userId="0931d213-a2f2-43e3-93c0-85f31586b70e" providerId="ADAL" clId="{15B73AF2-825B-4E8D-9552-3E4EC59D6C0B}" dt="2024-10-26T16:27:25.423" v="78" actId="47"/>
        <pc:sldMkLst>
          <pc:docMk/>
          <pc:sldMk cId="132460456" sldId="750"/>
        </pc:sldMkLst>
      </pc:sldChg>
      <pc:sldChg chg="del">
        <pc:chgData name="Franke, Erik" userId="0931d213-a2f2-43e3-93c0-85f31586b70e" providerId="ADAL" clId="{15B73AF2-825B-4E8D-9552-3E4EC59D6C0B}" dt="2024-10-26T16:27:25.801" v="79" actId="47"/>
        <pc:sldMkLst>
          <pc:docMk/>
          <pc:sldMk cId="2116730587" sldId="751"/>
        </pc:sldMkLst>
      </pc:sldChg>
      <pc:sldChg chg="del">
        <pc:chgData name="Franke, Erik" userId="0931d213-a2f2-43e3-93c0-85f31586b70e" providerId="ADAL" clId="{15B73AF2-825B-4E8D-9552-3E4EC59D6C0B}" dt="2024-10-26T16:27:26.072" v="80" actId="47"/>
        <pc:sldMkLst>
          <pc:docMk/>
          <pc:sldMk cId="3683476377" sldId="752"/>
        </pc:sldMkLst>
      </pc:sldChg>
      <pc:sldChg chg="del">
        <pc:chgData name="Franke, Erik" userId="0931d213-a2f2-43e3-93c0-85f31586b70e" providerId="ADAL" clId="{15B73AF2-825B-4E8D-9552-3E4EC59D6C0B}" dt="2024-10-26T16:27:26.254" v="81" actId="47"/>
        <pc:sldMkLst>
          <pc:docMk/>
          <pc:sldMk cId="314608249" sldId="753"/>
        </pc:sldMkLst>
      </pc:sldChg>
      <pc:sldChg chg="del">
        <pc:chgData name="Franke, Erik" userId="0931d213-a2f2-43e3-93c0-85f31586b70e" providerId="ADAL" clId="{15B73AF2-825B-4E8D-9552-3E4EC59D6C0B}" dt="2024-10-26T16:27:26.455" v="82" actId="47"/>
        <pc:sldMkLst>
          <pc:docMk/>
          <pc:sldMk cId="1555797203" sldId="754"/>
        </pc:sldMkLst>
      </pc:sldChg>
      <pc:sldChg chg="del">
        <pc:chgData name="Franke, Erik" userId="0931d213-a2f2-43e3-93c0-85f31586b70e" providerId="ADAL" clId="{15B73AF2-825B-4E8D-9552-3E4EC59D6C0B}" dt="2024-10-26T16:27:27.350" v="85" actId="47"/>
        <pc:sldMkLst>
          <pc:docMk/>
          <pc:sldMk cId="4125763835" sldId="755"/>
        </pc:sldMkLst>
      </pc:sldChg>
      <pc:sldChg chg="del">
        <pc:chgData name="Franke, Erik" userId="0931d213-a2f2-43e3-93c0-85f31586b70e" providerId="ADAL" clId="{15B73AF2-825B-4E8D-9552-3E4EC59D6C0B}" dt="2024-10-26T16:27:26.671" v="83" actId="47"/>
        <pc:sldMkLst>
          <pc:docMk/>
          <pc:sldMk cId="3402076560" sldId="756"/>
        </pc:sldMkLst>
      </pc:sldChg>
      <pc:sldChg chg="del">
        <pc:chgData name="Franke, Erik" userId="0931d213-a2f2-43e3-93c0-85f31586b70e" providerId="ADAL" clId="{15B73AF2-825B-4E8D-9552-3E4EC59D6C0B}" dt="2024-10-26T16:27:26.901" v="84" actId="47"/>
        <pc:sldMkLst>
          <pc:docMk/>
          <pc:sldMk cId="1867821775" sldId="757"/>
        </pc:sldMkLst>
      </pc:sldChg>
      <pc:sldChg chg="del">
        <pc:chgData name="Franke, Erik" userId="0931d213-a2f2-43e3-93c0-85f31586b70e" providerId="ADAL" clId="{15B73AF2-825B-4E8D-9552-3E4EC59D6C0B}" dt="2024-10-26T16:27:27.591" v="86" actId="47"/>
        <pc:sldMkLst>
          <pc:docMk/>
          <pc:sldMk cId="2471644615" sldId="758"/>
        </pc:sldMkLst>
      </pc:sldChg>
      <pc:sldChg chg="del">
        <pc:chgData name="Franke, Erik" userId="0931d213-a2f2-43e3-93c0-85f31586b70e" providerId="ADAL" clId="{15B73AF2-825B-4E8D-9552-3E4EC59D6C0B}" dt="2024-10-26T16:27:27.823" v="87" actId="47"/>
        <pc:sldMkLst>
          <pc:docMk/>
          <pc:sldMk cId="4255149581" sldId="759"/>
        </pc:sldMkLst>
      </pc:sldChg>
      <pc:sldChg chg="addSp delSp modSp mod">
        <pc:chgData name="Franke, Erik" userId="0931d213-a2f2-43e3-93c0-85f31586b70e" providerId="ADAL" clId="{15B73AF2-825B-4E8D-9552-3E4EC59D6C0B}" dt="2024-10-28T13:30:15.796" v="14458" actId="20577"/>
        <pc:sldMkLst>
          <pc:docMk/>
          <pc:sldMk cId="238322625" sldId="760"/>
        </pc:sldMkLst>
        <pc:spChg chg="del">
          <ac:chgData name="Franke, Erik" userId="0931d213-a2f2-43e3-93c0-85f31586b70e" providerId="ADAL" clId="{15B73AF2-825B-4E8D-9552-3E4EC59D6C0B}" dt="2024-10-26T16:40:00.562" v="137" actId="478"/>
          <ac:spMkLst>
            <pc:docMk/>
            <pc:sldMk cId="238322625" sldId="760"/>
            <ac:spMk id="4" creationId="{FB52FCB4-EB70-74C4-5F93-031E259C15C7}"/>
          </ac:spMkLst>
        </pc:spChg>
        <pc:spChg chg="del">
          <ac:chgData name="Franke, Erik" userId="0931d213-a2f2-43e3-93c0-85f31586b70e" providerId="ADAL" clId="{15B73AF2-825B-4E8D-9552-3E4EC59D6C0B}" dt="2024-10-26T16:45:32.194" v="258" actId="478"/>
          <ac:spMkLst>
            <pc:docMk/>
            <pc:sldMk cId="238322625" sldId="760"/>
            <ac:spMk id="5" creationId="{97C9679A-DAF8-CC13-35F1-9C49F8714318}"/>
          </ac:spMkLst>
        </pc:spChg>
        <pc:spChg chg="add del mod">
          <ac:chgData name="Franke, Erik" userId="0931d213-a2f2-43e3-93c0-85f31586b70e" providerId="ADAL" clId="{15B73AF2-825B-4E8D-9552-3E4EC59D6C0B}" dt="2024-10-26T16:40:06.107" v="140" actId="478"/>
          <ac:spMkLst>
            <pc:docMk/>
            <pc:sldMk cId="238322625" sldId="760"/>
            <ac:spMk id="7" creationId="{6981AC9D-C6A7-B9FB-AE5F-4B53C165EE11}"/>
          </ac:spMkLst>
        </pc:spChg>
        <pc:spChg chg="add mod">
          <ac:chgData name="Franke, Erik" userId="0931d213-a2f2-43e3-93c0-85f31586b70e" providerId="ADAL" clId="{15B73AF2-825B-4E8D-9552-3E4EC59D6C0B}" dt="2024-10-26T16:40:04.663" v="139"/>
          <ac:spMkLst>
            <pc:docMk/>
            <pc:sldMk cId="238322625" sldId="760"/>
            <ac:spMk id="8" creationId="{186F9B60-14D9-7339-EFCC-80D72FE12FEF}"/>
          </ac:spMkLst>
        </pc:spChg>
        <pc:spChg chg="add del mod">
          <ac:chgData name="Franke, Erik" userId="0931d213-a2f2-43e3-93c0-85f31586b70e" providerId="ADAL" clId="{15B73AF2-825B-4E8D-9552-3E4EC59D6C0B}" dt="2024-10-26T16:42:23.441" v="175" actId="478"/>
          <ac:spMkLst>
            <pc:docMk/>
            <pc:sldMk cId="238322625" sldId="760"/>
            <ac:spMk id="9" creationId="{876134A2-B202-CCA5-F0A3-B74C94974873}"/>
          </ac:spMkLst>
        </pc:spChg>
        <pc:spChg chg="add mod">
          <ac:chgData name="Franke, Erik" userId="0931d213-a2f2-43e3-93c0-85f31586b70e" providerId="ADAL" clId="{15B73AF2-825B-4E8D-9552-3E4EC59D6C0B}" dt="2024-10-26T16:42:56.578" v="235" actId="20577"/>
          <ac:spMkLst>
            <pc:docMk/>
            <pc:sldMk cId="238322625" sldId="760"/>
            <ac:spMk id="11" creationId="{11FE9352-39AA-8A2C-1ADC-9DCBB6300DF9}"/>
          </ac:spMkLst>
        </pc:spChg>
        <pc:graphicFrameChg chg="mod modGraphic">
          <ac:chgData name="Franke, Erik" userId="0931d213-a2f2-43e3-93c0-85f31586b70e" providerId="ADAL" clId="{15B73AF2-825B-4E8D-9552-3E4EC59D6C0B}" dt="2024-10-28T13:30:15.796" v="14458" actId="20577"/>
          <ac:graphicFrameMkLst>
            <pc:docMk/>
            <pc:sldMk cId="238322625" sldId="760"/>
            <ac:graphicFrameMk id="3" creationId="{662133CD-AEDC-22AD-7786-AAFF222A533B}"/>
          </ac:graphicFrameMkLst>
        </pc:graphicFrameChg>
      </pc:sldChg>
      <pc:sldChg chg="del">
        <pc:chgData name="Franke, Erik" userId="0931d213-a2f2-43e3-93c0-85f31586b70e" providerId="ADAL" clId="{15B73AF2-825B-4E8D-9552-3E4EC59D6C0B}" dt="2024-10-26T18:38:20.945" v="3281" actId="47"/>
        <pc:sldMkLst>
          <pc:docMk/>
          <pc:sldMk cId="888165672" sldId="761"/>
        </pc:sldMkLst>
      </pc:sldChg>
      <pc:sldChg chg="addSp delSp modSp add mod">
        <pc:chgData name="Franke, Erik" userId="0931d213-a2f2-43e3-93c0-85f31586b70e" providerId="ADAL" clId="{15B73AF2-825B-4E8D-9552-3E4EC59D6C0B}" dt="2024-10-26T18:26:31.789" v="2605" actId="12"/>
        <pc:sldMkLst>
          <pc:docMk/>
          <pc:sldMk cId="2515512258" sldId="762"/>
        </pc:sldMkLst>
        <pc:spChg chg="mod">
          <ac:chgData name="Franke, Erik" userId="0931d213-a2f2-43e3-93c0-85f31586b70e" providerId="ADAL" clId="{15B73AF2-825B-4E8D-9552-3E4EC59D6C0B}" dt="2024-10-26T18:26:31.789" v="2605" actId="12"/>
          <ac:spMkLst>
            <pc:docMk/>
            <pc:sldMk cId="2515512258" sldId="762"/>
            <ac:spMk id="9" creationId="{6729E90C-5C81-D441-FA76-5824A33F34BB}"/>
          </ac:spMkLst>
        </pc:spChg>
        <pc:picChg chg="add mod">
          <ac:chgData name="Franke, Erik" userId="0931d213-a2f2-43e3-93c0-85f31586b70e" providerId="ADAL" clId="{15B73AF2-825B-4E8D-9552-3E4EC59D6C0B}" dt="2024-10-26T18:09:40.210" v="1917" actId="1076"/>
          <ac:picMkLst>
            <pc:docMk/>
            <pc:sldMk cId="2515512258" sldId="762"/>
            <ac:picMk id="4" creationId="{BB5C855C-321A-900E-E123-98243CB3414D}"/>
          </ac:picMkLst>
        </pc:picChg>
        <pc:picChg chg="del">
          <ac:chgData name="Franke, Erik" userId="0931d213-a2f2-43e3-93c0-85f31586b70e" providerId="ADAL" clId="{15B73AF2-825B-4E8D-9552-3E4EC59D6C0B}" dt="2024-10-26T18:04:11.918" v="1743" actId="478"/>
          <ac:picMkLst>
            <pc:docMk/>
            <pc:sldMk cId="2515512258" sldId="762"/>
            <ac:picMk id="7" creationId="{999759FF-E58A-CC44-2CE9-85D30AA0F00A}"/>
          </ac:picMkLst>
        </pc:picChg>
      </pc:sldChg>
      <pc:sldChg chg="delSp modSp add del mod ord">
        <pc:chgData name="Franke, Erik" userId="0931d213-a2f2-43e3-93c0-85f31586b70e" providerId="ADAL" clId="{15B73AF2-825B-4E8D-9552-3E4EC59D6C0B}" dt="2024-10-26T16:51:38.161" v="477" actId="47"/>
        <pc:sldMkLst>
          <pc:docMk/>
          <pc:sldMk cId="4052927178" sldId="762"/>
        </pc:sldMkLst>
        <pc:spChg chg="del mod">
          <ac:chgData name="Franke, Erik" userId="0931d213-a2f2-43e3-93c0-85f31586b70e" providerId="ADAL" clId="{15B73AF2-825B-4E8D-9552-3E4EC59D6C0B}" dt="2024-10-26T16:51:37.543" v="476"/>
          <ac:spMkLst>
            <pc:docMk/>
            <pc:sldMk cId="4052927178" sldId="762"/>
            <ac:spMk id="11" creationId="{221903D2-FD07-F1CE-A2CB-1A28BEBB3C05}"/>
          </ac:spMkLst>
        </pc:spChg>
      </pc:sldChg>
      <pc:sldChg chg="del">
        <pc:chgData name="Franke, Erik" userId="0931d213-a2f2-43e3-93c0-85f31586b70e" providerId="ADAL" clId="{15B73AF2-825B-4E8D-9552-3E4EC59D6C0B}" dt="2024-10-26T16:27:33.122" v="105" actId="47"/>
        <pc:sldMkLst>
          <pc:docMk/>
          <pc:sldMk cId="4056971085" sldId="762"/>
        </pc:sldMkLst>
      </pc:sldChg>
      <pc:sldChg chg="addSp delSp modSp add mod">
        <pc:chgData name="Franke, Erik" userId="0931d213-a2f2-43e3-93c0-85f31586b70e" providerId="ADAL" clId="{15B73AF2-825B-4E8D-9552-3E4EC59D6C0B}" dt="2024-10-28T19:35:02.072" v="15630" actId="14100"/>
        <pc:sldMkLst>
          <pc:docMk/>
          <pc:sldMk cId="302878909" sldId="763"/>
        </pc:sldMkLst>
        <pc:spChg chg="mod">
          <ac:chgData name="Franke, Erik" userId="0931d213-a2f2-43e3-93c0-85f31586b70e" providerId="ADAL" clId="{15B73AF2-825B-4E8D-9552-3E4EC59D6C0B}" dt="2024-10-27T19:22:56.562" v="5493" actId="20577"/>
          <ac:spMkLst>
            <pc:docMk/>
            <pc:sldMk cId="302878909" sldId="763"/>
            <ac:spMk id="2" creationId="{C8F43CEF-9F9B-16DB-ECE0-77F1CACFA0EE}"/>
          </ac:spMkLst>
        </pc:spChg>
        <pc:spChg chg="add mod">
          <ac:chgData name="Franke, Erik" userId="0931d213-a2f2-43e3-93c0-85f31586b70e" providerId="ADAL" clId="{15B73AF2-825B-4E8D-9552-3E4EC59D6C0B}" dt="2024-10-28T19:35:02.072" v="15630" actId="14100"/>
          <ac:spMkLst>
            <pc:docMk/>
            <pc:sldMk cId="302878909" sldId="763"/>
            <ac:spMk id="3" creationId="{77335560-F363-5384-8075-0C9532AAB9DE}"/>
          </ac:spMkLst>
        </pc:spChg>
        <pc:spChg chg="add del">
          <ac:chgData name="Franke, Erik" userId="0931d213-a2f2-43e3-93c0-85f31586b70e" providerId="ADAL" clId="{15B73AF2-825B-4E8D-9552-3E4EC59D6C0B}" dt="2024-10-26T18:21:36.965" v="2459" actId="22"/>
          <ac:spMkLst>
            <pc:docMk/>
            <pc:sldMk cId="302878909" sldId="763"/>
            <ac:spMk id="6" creationId="{D855E7BB-414B-2B17-6AE1-090299A2A8C3}"/>
          </ac:spMkLst>
        </pc:spChg>
        <pc:spChg chg="del">
          <ac:chgData name="Franke, Erik" userId="0931d213-a2f2-43e3-93c0-85f31586b70e" providerId="ADAL" clId="{15B73AF2-825B-4E8D-9552-3E4EC59D6C0B}" dt="2024-10-26T18:21:32.880" v="2457" actId="478"/>
          <ac:spMkLst>
            <pc:docMk/>
            <pc:sldMk cId="302878909" sldId="763"/>
            <ac:spMk id="9" creationId="{3CCCC037-B00F-8F96-11B8-96DAF83641FE}"/>
          </ac:spMkLst>
        </pc:spChg>
        <pc:spChg chg="add del">
          <ac:chgData name="Franke, Erik" userId="0931d213-a2f2-43e3-93c0-85f31586b70e" providerId="ADAL" clId="{15B73AF2-825B-4E8D-9552-3E4EC59D6C0B}" dt="2024-10-26T18:22:14.850" v="2465" actId="22"/>
          <ac:spMkLst>
            <pc:docMk/>
            <pc:sldMk cId="302878909" sldId="763"/>
            <ac:spMk id="11" creationId="{541F3A0E-BC92-DC6E-140F-26CF1DC13A77}"/>
          </ac:spMkLst>
        </pc:spChg>
        <pc:spChg chg="add del mod">
          <ac:chgData name="Franke, Erik" userId="0931d213-a2f2-43e3-93c0-85f31586b70e" providerId="ADAL" clId="{15B73AF2-825B-4E8D-9552-3E4EC59D6C0B}" dt="2024-10-26T18:26:15.691" v="2602"/>
          <ac:spMkLst>
            <pc:docMk/>
            <pc:sldMk cId="302878909" sldId="763"/>
            <ac:spMk id="14" creationId="{9C9CB0AB-1F0B-8C72-B23A-8607EBC6D83E}"/>
          </ac:spMkLst>
        </pc:spChg>
        <pc:spChg chg="add mod">
          <ac:chgData name="Franke, Erik" userId="0931d213-a2f2-43e3-93c0-85f31586b70e" providerId="ADAL" clId="{15B73AF2-825B-4E8D-9552-3E4EC59D6C0B}" dt="2024-10-27T16:43:54.232" v="4048" actId="20577"/>
          <ac:spMkLst>
            <pc:docMk/>
            <pc:sldMk cId="302878909" sldId="763"/>
            <ac:spMk id="15" creationId="{8BA13494-9B26-8188-53C9-085AD95642EC}"/>
          </ac:spMkLst>
        </pc:spChg>
        <pc:picChg chg="del">
          <ac:chgData name="Franke, Erik" userId="0931d213-a2f2-43e3-93c0-85f31586b70e" providerId="ADAL" clId="{15B73AF2-825B-4E8D-9552-3E4EC59D6C0B}" dt="2024-10-26T18:21:26.122" v="2456" actId="478"/>
          <ac:picMkLst>
            <pc:docMk/>
            <pc:sldMk cId="302878909" sldId="763"/>
            <ac:picMk id="4" creationId="{96BEEA67-020A-D651-48D7-682936DE2B6C}"/>
          </ac:picMkLst>
        </pc:picChg>
        <pc:picChg chg="add mod">
          <ac:chgData name="Franke, Erik" userId="0931d213-a2f2-43e3-93c0-85f31586b70e" providerId="ADAL" clId="{15B73AF2-825B-4E8D-9552-3E4EC59D6C0B}" dt="2024-10-26T18:26:00.445" v="2598" actId="1076"/>
          <ac:picMkLst>
            <pc:docMk/>
            <pc:sldMk cId="302878909" sldId="763"/>
            <ac:picMk id="8" creationId="{183B9D04-A0DC-6CF7-8BF0-59F61E469226}"/>
          </ac:picMkLst>
        </pc:picChg>
        <pc:picChg chg="add del mod">
          <ac:chgData name="Franke, Erik" userId="0931d213-a2f2-43e3-93c0-85f31586b70e" providerId="ADAL" clId="{15B73AF2-825B-4E8D-9552-3E4EC59D6C0B}" dt="2024-10-26T18:23:02.882" v="2472" actId="478"/>
          <ac:picMkLst>
            <pc:docMk/>
            <pc:sldMk cId="302878909" sldId="763"/>
            <ac:picMk id="13" creationId="{B47855AA-24BC-07A8-AE92-999BB05B5C36}"/>
          </ac:picMkLst>
        </pc:picChg>
      </pc:sldChg>
      <pc:sldChg chg="del">
        <pc:chgData name="Franke, Erik" userId="0931d213-a2f2-43e3-93c0-85f31586b70e" providerId="ADAL" clId="{15B73AF2-825B-4E8D-9552-3E4EC59D6C0B}" dt="2024-10-26T16:27:30.675" v="101" actId="47"/>
        <pc:sldMkLst>
          <pc:docMk/>
          <pc:sldMk cId="2898554965" sldId="763"/>
        </pc:sldMkLst>
      </pc:sldChg>
      <pc:sldChg chg="del">
        <pc:chgData name="Franke, Erik" userId="0931d213-a2f2-43e3-93c0-85f31586b70e" providerId="ADAL" clId="{15B73AF2-825B-4E8D-9552-3E4EC59D6C0B}" dt="2024-10-26T16:27:30.462" v="100" actId="47"/>
        <pc:sldMkLst>
          <pc:docMk/>
          <pc:sldMk cId="365735147" sldId="764"/>
        </pc:sldMkLst>
      </pc:sldChg>
      <pc:sldChg chg="addSp delSp modSp add del mod">
        <pc:chgData name="Franke, Erik" userId="0931d213-a2f2-43e3-93c0-85f31586b70e" providerId="ADAL" clId="{15B73AF2-825B-4E8D-9552-3E4EC59D6C0B}" dt="2024-10-28T19:34:01.555" v="15626" actId="14100"/>
        <pc:sldMkLst>
          <pc:docMk/>
          <pc:sldMk cId="1348057487" sldId="764"/>
        </pc:sldMkLst>
        <pc:spChg chg="mod">
          <ac:chgData name="Franke, Erik" userId="0931d213-a2f2-43e3-93c0-85f31586b70e" providerId="ADAL" clId="{15B73AF2-825B-4E8D-9552-3E4EC59D6C0B}" dt="2024-10-26T18:24:37.278" v="2588" actId="20577"/>
          <ac:spMkLst>
            <pc:docMk/>
            <pc:sldMk cId="1348057487" sldId="764"/>
            <ac:spMk id="2" creationId="{C1A024DE-E17A-6F47-311D-7F15110FC506}"/>
          </ac:spMkLst>
        </pc:spChg>
        <pc:spChg chg="add mod">
          <ac:chgData name="Franke, Erik" userId="0931d213-a2f2-43e3-93c0-85f31586b70e" providerId="ADAL" clId="{15B73AF2-825B-4E8D-9552-3E4EC59D6C0B}" dt="2024-10-27T16:54:46.394" v="4065" actId="20577"/>
          <ac:spMkLst>
            <pc:docMk/>
            <pc:sldMk cId="1348057487" sldId="764"/>
            <ac:spMk id="3" creationId="{01E485FB-3234-30E6-AABF-DD6002FA2C97}"/>
          </ac:spMkLst>
        </pc:spChg>
        <pc:spChg chg="add mod">
          <ac:chgData name="Franke, Erik" userId="0931d213-a2f2-43e3-93c0-85f31586b70e" providerId="ADAL" clId="{15B73AF2-825B-4E8D-9552-3E4EC59D6C0B}" dt="2024-10-28T19:34:01.555" v="15626" actId="14100"/>
          <ac:spMkLst>
            <pc:docMk/>
            <pc:sldMk cId="1348057487" sldId="764"/>
            <ac:spMk id="4" creationId="{805F3DA8-6BAC-C702-6624-11219BB92FB0}"/>
          </ac:spMkLst>
        </pc:spChg>
        <pc:picChg chg="del">
          <ac:chgData name="Franke, Erik" userId="0931d213-a2f2-43e3-93c0-85f31586b70e" providerId="ADAL" clId="{15B73AF2-825B-4E8D-9552-3E4EC59D6C0B}" dt="2024-10-26T18:23:24.347" v="2477" actId="478"/>
          <ac:picMkLst>
            <pc:docMk/>
            <pc:sldMk cId="1348057487" sldId="764"/>
            <ac:picMk id="8" creationId="{97558B9B-D7E0-2409-5D80-4168C2773CA9}"/>
          </ac:picMkLst>
        </pc:picChg>
        <pc:picChg chg="mod">
          <ac:chgData name="Franke, Erik" userId="0931d213-a2f2-43e3-93c0-85f31586b70e" providerId="ADAL" clId="{15B73AF2-825B-4E8D-9552-3E4EC59D6C0B}" dt="2024-10-26T18:45:49.708" v="3832" actId="1076"/>
          <ac:picMkLst>
            <pc:docMk/>
            <pc:sldMk cId="1348057487" sldId="764"/>
            <ac:picMk id="13" creationId="{4ED3DF9F-16B7-98AC-E853-A044AA95C9A6}"/>
          </ac:picMkLst>
        </pc:picChg>
      </pc:sldChg>
      <pc:sldChg chg="del">
        <pc:chgData name="Franke, Erik" userId="0931d213-a2f2-43e3-93c0-85f31586b70e" providerId="ADAL" clId="{15B73AF2-825B-4E8D-9552-3E4EC59D6C0B}" dt="2024-10-26T16:27:29.616" v="96" actId="47"/>
        <pc:sldMkLst>
          <pc:docMk/>
          <pc:sldMk cId="993253590" sldId="765"/>
        </pc:sldMkLst>
      </pc:sldChg>
      <pc:sldChg chg="addSp delSp modSp add mod modShow">
        <pc:chgData name="Franke, Erik" userId="0931d213-a2f2-43e3-93c0-85f31586b70e" providerId="ADAL" clId="{15B73AF2-825B-4E8D-9552-3E4EC59D6C0B}" dt="2024-10-28T13:56:09.034" v="14516" actId="20577"/>
        <pc:sldMkLst>
          <pc:docMk/>
          <pc:sldMk cId="3063384460" sldId="765"/>
        </pc:sldMkLst>
        <pc:spChg chg="mod">
          <ac:chgData name="Franke, Erik" userId="0931d213-a2f2-43e3-93c0-85f31586b70e" providerId="ADAL" clId="{15B73AF2-825B-4E8D-9552-3E4EC59D6C0B}" dt="2024-10-26T18:46:49.076" v="3853" actId="20577"/>
          <ac:spMkLst>
            <pc:docMk/>
            <pc:sldMk cId="3063384460" sldId="765"/>
            <ac:spMk id="2" creationId="{AB3F3B16-9204-119E-9DAA-D1670C2B730E}"/>
          </ac:spMkLst>
        </pc:spChg>
        <pc:spChg chg="del">
          <ac:chgData name="Franke, Erik" userId="0931d213-a2f2-43e3-93c0-85f31586b70e" providerId="ADAL" clId="{15B73AF2-825B-4E8D-9552-3E4EC59D6C0B}" dt="2024-10-26T18:46:42.842" v="3838" actId="478"/>
          <ac:spMkLst>
            <pc:docMk/>
            <pc:sldMk cId="3063384460" sldId="765"/>
            <ac:spMk id="3" creationId="{F5CD33BA-629C-7DAF-0BA5-51ACC33FE88A}"/>
          </ac:spMkLst>
        </pc:spChg>
        <pc:spChg chg="add mod">
          <ac:chgData name="Franke, Erik" userId="0931d213-a2f2-43e3-93c0-85f31586b70e" providerId="ADAL" clId="{15B73AF2-825B-4E8D-9552-3E4EC59D6C0B}" dt="2024-10-28T13:56:09.034" v="14516" actId="20577"/>
          <ac:spMkLst>
            <pc:docMk/>
            <pc:sldMk cId="3063384460" sldId="765"/>
            <ac:spMk id="4" creationId="{A68DC478-7C18-9AE1-17B0-B6443E0A4C98}"/>
          </ac:spMkLst>
        </pc:spChg>
        <pc:picChg chg="del">
          <ac:chgData name="Franke, Erik" userId="0931d213-a2f2-43e3-93c0-85f31586b70e" providerId="ADAL" clId="{15B73AF2-825B-4E8D-9552-3E4EC59D6C0B}" dt="2024-10-26T18:46:41.477" v="3837" actId="478"/>
          <ac:picMkLst>
            <pc:docMk/>
            <pc:sldMk cId="3063384460" sldId="765"/>
            <ac:picMk id="13" creationId="{FFA8E251-92AF-3C3B-62CC-6A3DB3EB1641}"/>
          </ac:picMkLst>
        </pc:picChg>
      </pc:sldChg>
      <pc:sldChg chg="addSp delSp modSp add mod ord">
        <pc:chgData name="Franke, Erik" userId="0931d213-a2f2-43e3-93c0-85f31586b70e" providerId="ADAL" clId="{15B73AF2-825B-4E8D-9552-3E4EC59D6C0B}" dt="2024-10-27T19:28:06.583" v="5549" actId="1076"/>
        <pc:sldMkLst>
          <pc:docMk/>
          <pc:sldMk cId="234375659" sldId="766"/>
        </pc:sldMkLst>
        <pc:spChg chg="mod">
          <ac:chgData name="Franke, Erik" userId="0931d213-a2f2-43e3-93c0-85f31586b70e" providerId="ADAL" clId="{15B73AF2-825B-4E8D-9552-3E4EC59D6C0B}" dt="2024-10-27T18:34:47.066" v="5193" actId="20577"/>
          <ac:spMkLst>
            <pc:docMk/>
            <pc:sldMk cId="234375659" sldId="766"/>
            <ac:spMk id="2" creationId="{E2539444-ED11-B86F-480F-014F6A3F6A52}"/>
          </ac:spMkLst>
        </pc:spChg>
        <pc:spChg chg="mod">
          <ac:chgData name="Franke, Erik" userId="0931d213-a2f2-43e3-93c0-85f31586b70e" providerId="ADAL" clId="{15B73AF2-825B-4E8D-9552-3E4EC59D6C0B}" dt="2024-10-27T19:27:52.840" v="5545" actId="20577"/>
          <ac:spMkLst>
            <pc:docMk/>
            <pc:sldMk cId="234375659" sldId="766"/>
            <ac:spMk id="9" creationId="{751A9A47-89CA-27C8-4D5D-EAA7501EC9D7}"/>
          </ac:spMkLst>
        </pc:spChg>
        <pc:picChg chg="add del mod">
          <ac:chgData name="Franke, Erik" userId="0931d213-a2f2-43e3-93c0-85f31586b70e" providerId="ADAL" clId="{15B73AF2-825B-4E8D-9552-3E4EC59D6C0B}" dt="2024-10-27T17:10:27.363" v="4199" actId="478"/>
          <ac:picMkLst>
            <pc:docMk/>
            <pc:sldMk cId="234375659" sldId="766"/>
            <ac:picMk id="4" creationId="{E3689148-3519-A4D6-5C1F-EDDC2302E18D}"/>
          </ac:picMkLst>
        </pc:picChg>
        <pc:picChg chg="del">
          <ac:chgData name="Franke, Erik" userId="0931d213-a2f2-43e3-93c0-85f31586b70e" providerId="ADAL" clId="{15B73AF2-825B-4E8D-9552-3E4EC59D6C0B}" dt="2024-10-27T17:03:13.947" v="4195" actId="478"/>
          <ac:picMkLst>
            <pc:docMk/>
            <pc:sldMk cId="234375659" sldId="766"/>
            <ac:picMk id="7" creationId="{09AF46B1-F8F0-514C-A7AE-0C8556D54B11}"/>
          </ac:picMkLst>
        </pc:picChg>
        <pc:picChg chg="add del">
          <ac:chgData name="Franke, Erik" userId="0931d213-a2f2-43e3-93c0-85f31586b70e" providerId="ADAL" clId="{15B73AF2-825B-4E8D-9552-3E4EC59D6C0B}" dt="2024-10-27T17:10:39.697" v="4201" actId="478"/>
          <ac:picMkLst>
            <pc:docMk/>
            <pc:sldMk cId="234375659" sldId="766"/>
            <ac:picMk id="8" creationId="{C3423450-530E-3D0F-495A-ADE6F6A5A923}"/>
          </ac:picMkLst>
        </pc:picChg>
        <pc:picChg chg="add mod">
          <ac:chgData name="Franke, Erik" userId="0931d213-a2f2-43e3-93c0-85f31586b70e" providerId="ADAL" clId="{15B73AF2-825B-4E8D-9552-3E4EC59D6C0B}" dt="2024-10-27T18:53:07.626" v="5272" actId="14100"/>
          <ac:picMkLst>
            <pc:docMk/>
            <pc:sldMk cId="234375659" sldId="766"/>
            <ac:picMk id="11" creationId="{0EDC81D8-4E0F-36F8-194B-56A70654A5DE}"/>
          </ac:picMkLst>
        </pc:picChg>
        <pc:picChg chg="add mod">
          <ac:chgData name="Franke, Erik" userId="0931d213-a2f2-43e3-93c0-85f31586b70e" providerId="ADAL" clId="{15B73AF2-825B-4E8D-9552-3E4EC59D6C0B}" dt="2024-10-27T19:28:06.583" v="5549" actId="1076"/>
          <ac:picMkLst>
            <pc:docMk/>
            <pc:sldMk cId="234375659" sldId="766"/>
            <ac:picMk id="13" creationId="{22C53B8C-AF13-E367-43AB-DEFC749339F7}"/>
          </ac:picMkLst>
        </pc:picChg>
      </pc:sldChg>
      <pc:sldChg chg="del">
        <pc:chgData name="Franke, Erik" userId="0931d213-a2f2-43e3-93c0-85f31586b70e" providerId="ADAL" clId="{15B73AF2-825B-4E8D-9552-3E4EC59D6C0B}" dt="2024-10-26T16:27:29.420" v="95" actId="47"/>
        <pc:sldMkLst>
          <pc:docMk/>
          <pc:sldMk cId="504395884" sldId="766"/>
        </pc:sldMkLst>
      </pc:sldChg>
      <pc:sldChg chg="del">
        <pc:chgData name="Franke, Erik" userId="0931d213-a2f2-43e3-93c0-85f31586b70e" providerId="ADAL" clId="{15B73AF2-825B-4E8D-9552-3E4EC59D6C0B}" dt="2024-10-26T16:27:28.612" v="91" actId="47"/>
        <pc:sldMkLst>
          <pc:docMk/>
          <pc:sldMk cId="421748156" sldId="767"/>
        </pc:sldMkLst>
      </pc:sldChg>
      <pc:sldChg chg="addSp delSp modSp add mod">
        <pc:chgData name="Franke, Erik" userId="0931d213-a2f2-43e3-93c0-85f31586b70e" providerId="ADAL" clId="{15B73AF2-825B-4E8D-9552-3E4EC59D6C0B}" dt="2024-10-27T19:21:12.284" v="5428" actId="20577"/>
        <pc:sldMkLst>
          <pc:docMk/>
          <pc:sldMk cId="995950272" sldId="767"/>
        </pc:sldMkLst>
        <pc:spChg chg="mod">
          <ac:chgData name="Franke, Erik" userId="0931d213-a2f2-43e3-93c0-85f31586b70e" providerId="ADAL" clId="{15B73AF2-825B-4E8D-9552-3E4EC59D6C0B}" dt="2024-10-27T17:16:13.062" v="4355" actId="27636"/>
          <ac:spMkLst>
            <pc:docMk/>
            <pc:sldMk cId="995950272" sldId="767"/>
            <ac:spMk id="2" creationId="{989CD0AA-4DB4-6E3E-1FE1-E362D80214F9}"/>
          </ac:spMkLst>
        </pc:spChg>
        <pc:spChg chg="add mod">
          <ac:chgData name="Franke, Erik" userId="0931d213-a2f2-43e3-93c0-85f31586b70e" providerId="ADAL" clId="{15B73AF2-825B-4E8D-9552-3E4EC59D6C0B}" dt="2024-10-27T19:21:12.284" v="5428" actId="20577"/>
          <ac:spMkLst>
            <pc:docMk/>
            <pc:sldMk cId="995950272" sldId="767"/>
            <ac:spMk id="3" creationId="{7A98E00D-A4F1-CC7C-C9A9-E5779156BDD3}"/>
          </ac:spMkLst>
        </pc:spChg>
        <pc:spChg chg="add del">
          <ac:chgData name="Franke, Erik" userId="0931d213-a2f2-43e3-93c0-85f31586b70e" providerId="ADAL" clId="{15B73AF2-825B-4E8D-9552-3E4EC59D6C0B}" dt="2024-10-27T17:15:39.874" v="4349" actId="478"/>
          <ac:spMkLst>
            <pc:docMk/>
            <pc:sldMk cId="995950272" sldId="767"/>
            <ac:spMk id="5" creationId="{7C0774DF-55AB-6DF7-76A3-95070F7509D2}"/>
          </ac:spMkLst>
        </pc:spChg>
        <pc:spChg chg="add del">
          <ac:chgData name="Franke, Erik" userId="0931d213-a2f2-43e3-93c0-85f31586b70e" providerId="ADAL" clId="{15B73AF2-825B-4E8D-9552-3E4EC59D6C0B}" dt="2024-10-27T17:15:44.009" v="4350" actId="478"/>
          <ac:spMkLst>
            <pc:docMk/>
            <pc:sldMk cId="995950272" sldId="767"/>
            <ac:spMk id="9" creationId="{13EC8A75-9D06-8AFA-71BF-AA992D6D3EC4}"/>
          </ac:spMkLst>
        </pc:spChg>
        <pc:picChg chg="add del">
          <ac:chgData name="Franke, Erik" userId="0931d213-a2f2-43e3-93c0-85f31586b70e" providerId="ADAL" clId="{15B73AF2-825B-4E8D-9552-3E4EC59D6C0B}" dt="2024-10-27T17:15:45.291" v="4351" actId="478"/>
          <ac:picMkLst>
            <pc:docMk/>
            <pc:sldMk cId="995950272" sldId="767"/>
            <ac:picMk id="11" creationId="{72CA76FC-E805-7CD3-14A2-29736BDD3AFD}"/>
          </ac:picMkLst>
        </pc:picChg>
      </pc:sldChg>
      <pc:sldChg chg="addSp delSp modSp add mod">
        <pc:chgData name="Franke, Erik" userId="0931d213-a2f2-43e3-93c0-85f31586b70e" providerId="ADAL" clId="{15B73AF2-825B-4E8D-9552-3E4EC59D6C0B}" dt="2024-10-28T19:33:26.423" v="15621" actId="14100"/>
        <pc:sldMkLst>
          <pc:docMk/>
          <pc:sldMk cId="647681164" sldId="768"/>
        </pc:sldMkLst>
        <pc:spChg chg="mod">
          <ac:chgData name="Franke, Erik" userId="0931d213-a2f2-43e3-93c0-85f31586b70e" providerId="ADAL" clId="{15B73AF2-825B-4E8D-9552-3E4EC59D6C0B}" dt="2024-10-27T19:22:42.482" v="5468" actId="20577"/>
          <ac:spMkLst>
            <pc:docMk/>
            <pc:sldMk cId="647681164" sldId="768"/>
            <ac:spMk id="2" creationId="{D9DD1A67-5B7B-8CED-35E9-601732824D18}"/>
          </ac:spMkLst>
        </pc:spChg>
        <pc:spChg chg="add del">
          <ac:chgData name="Franke, Erik" userId="0931d213-a2f2-43e3-93c0-85f31586b70e" providerId="ADAL" clId="{15B73AF2-825B-4E8D-9552-3E4EC59D6C0B}" dt="2024-10-27T19:31:24.437" v="5551" actId="22"/>
          <ac:spMkLst>
            <pc:docMk/>
            <pc:sldMk cId="647681164" sldId="768"/>
            <ac:spMk id="4" creationId="{048C3BD3-5786-9658-4771-B11E7393C3EB}"/>
          </ac:spMkLst>
        </pc:spChg>
        <pc:spChg chg="add del">
          <ac:chgData name="Franke, Erik" userId="0931d213-a2f2-43e3-93c0-85f31586b70e" providerId="ADAL" clId="{15B73AF2-825B-4E8D-9552-3E4EC59D6C0B}" dt="2024-10-27T19:22:04.127" v="5431" actId="478"/>
          <ac:spMkLst>
            <pc:docMk/>
            <pc:sldMk cId="647681164" sldId="768"/>
            <ac:spMk id="5" creationId="{87DB93FF-BDC6-2DC9-924E-9D692B32AD2D}"/>
          </ac:spMkLst>
        </pc:spChg>
        <pc:spChg chg="add mod">
          <ac:chgData name="Franke, Erik" userId="0931d213-a2f2-43e3-93c0-85f31586b70e" providerId="ADAL" clId="{15B73AF2-825B-4E8D-9552-3E4EC59D6C0B}" dt="2024-10-28T13:58:01.893" v="14525" actId="20577"/>
          <ac:spMkLst>
            <pc:docMk/>
            <pc:sldMk cId="647681164" sldId="768"/>
            <ac:spMk id="8" creationId="{5F4A6F44-4D86-599E-F8DC-BCB8299E7845}"/>
          </ac:spMkLst>
        </pc:spChg>
        <pc:spChg chg="add del">
          <ac:chgData name="Franke, Erik" userId="0931d213-a2f2-43e3-93c0-85f31586b70e" providerId="ADAL" clId="{15B73AF2-825B-4E8D-9552-3E4EC59D6C0B}" dt="2024-10-27T19:22:11.718" v="5433" actId="478"/>
          <ac:spMkLst>
            <pc:docMk/>
            <pc:sldMk cId="647681164" sldId="768"/>
            <ac:spMk id="9" creationId="{3A4F99E4-6B2A-DD39-0C82-14D4AA61E0A4}"/>
          </ac:spMkLst>
        </pc:spChg>
        <pc:spChg chg="add mod">
          <ac:chgData name="Franke, Erik" userId="0931d213-a2f2-43e3-93c0-85f31586b70e" providerId="ADAL" clId="{15B73AF2-825B-4E8D-9552-3E4EC59D6C0B}" dt="2024-10-28T19:33:26.423" v="15621" actId="14100"/>
          <ac:spMkLst>
            <pc:docMk/>
            <pc:sldMk cId="647681164" sldId="768"/>
            <ac:spMk id="10" creationId="{39609D4D-5FCA-E22F-D96B-D6F9E86C216C}"/>
          </ac:spMkLst>
        </pc:spChg>
        <pc:picChg chg="add mod">
          <ac:chgData name="Franke, Erik" userId="0931d213-a2f2-43e3-93c0-85f31586b70e" providerId="ADAL" clId="{15B73AF2-825B-4E8D-9552-3E4EC59D6C0B}" dt="2024-10-28T00:33:32.826" v="7742" actId="1076"/>
          <ac:picMkLst>
            <pc:docMk/>
            <pc:sldMk cId="647681164" sldId="768"/>
            <ac:picMk id="7" creationId="{65A1FF27-400B-B624-E8B9-C3DF818212D7}"/>
          </ac:picMkLst>
        </pc:picChg>
        <pc:picChg chg="add del">
          <ac:chgData name="Franke, Erik" userId="0931d213-a2f2-43e3-93c0-85f31586b70e" providerId="ADAL" clId="{15B73AF2-825B-4E8D-9552-3E4EC59D6C0B}" dt="2024-10-27T19:22:09.982" v="5432" actId="478"/>
          <ac:picMkLst>
            <pc:docMk/>
            <pc:sldMk cId="647681164" sldId="768"/>
            <ac:picMk id="11" creationId="{A47B8C9F-202C-0A8E-843C-D8A608AFFA76}"/>
          </ac:picMkLst>
        </pc:picChg>
        <pc:picChg chg="add del">
          <ac:chgData name="Franke, Erik" userId="0931d213-a2f2-43e3-93c0-85f31586b70e" providerId="ADAL" clId="{15B73AF2-825B-4E8D-9552-3E4EC59D6C0B}" dt="2024-10-27T19:22:13.205" v="5434" actId="478"/>
          <ac:picMkLst>
            <pc:docMk/>
            <pc:sldMk cId="647681164" sldId="768"/>
            <ac:picMk id="13" creationId="{DE3CA3A4-6D4D-8E11-5A09-2D46598A84EB}"/>
          </ac:picMkLst>
        </pc:picChg>
      </pc:sldChg>
      <pc:sldChg chg="del">
        <pc:chgData name="Franke, Erik" userId="0931d213-a2f2-43e3-93c0-85f31586b70e" providerId="ADAL" clId="{15B73AF2-825B-4E8D-9552-3E4EC59D6C0B}" dt="2024-10-26T16:27:28.426" v="90" actId="47"/>
        <pc:sldMkLst>
          <pc:docMk/>
          <pc:sldMk cId="1223801412" sldId="768"/>
        </pc:sldMkLst>
      </pc:sldChg>
      <pc:sldChg chg="modSp add mod ord">
        <pc:chgData name="Franke, Erik" userId="0931d213-a2f2-43e3-93c0-85f31586b70e" providerId="ADAL" clId="{15B73AF2-825B-4E8D-9552-3E4EC59D6C0B}" dt="2024-10-28T13:58:18.657" v="14527" actId="20577"/>
        <pc:sldMkLst>
          <pc:docMk/>
          <pc:sldMk cId="2925561677" sldId="769"/>
        </pc:sldMkLst>
        <pc:spChg chg="mod">
          <ac:chgData name="Franke, Erik" userId="0931d213-a2f2-43e3-93c0-85f31586b70e" providerId="ADAL" clId="{15B73AF2-825B-4E8D-9552-3E4EC59D6C0B}" dt="2024-10-28T01:16:47.546" v="8510" actId="20577"/>
          <ac:spMkLst>
            <pc:docMk/>
            <pc:sldMk cId="2925561677" sldId="769"/>
            <ac:spMk id="2" creationId="{8F0E1E1E-1481-D611-556C-325A986405F0}"/>
          </ac:spMkLst>
        </pc:spChg>
        <pc:spChg chg="mod">
          <ac:chgData name="Franke, Erik" userId="0931d213-a2f2-43e3-93c0-85f31586b70e" providerId="ADAL" clId="{15B73AF2-825B-4E8D-9552-3E4EC59D6C0B}" dt="2024-10-28T13:58:18.657" v="14527" actId="20577"/>
          <ac:spMkLst>
            <pc:docMk/>
            <pc:sldMk cId="2925561677" sldId="769"/>
            <ac:spMk id="4" creationId="{3A87AF3D-73CF-A7B0-37AD-1F84DF002C52}"/>
          </ac:spMkLst>
        </pc:spChg>
      </pc:sldChg>
      <pc:sldChg chg="addSp delSp modSp add mod">
        <pc:chgData name="Franke, Erik" userId="0931d213-a2f2-43e3-93c0-85f31586b70e" providerId="ADAL" clId="{15B73AF2-825B-4E8D-9552-3E4EC59D6C0B}" dt="2024-10-28T02:13:12.933" v="9774" actId="20577"/>
        <pc:sldMkLst>
          <pc:docMk/>
          <pc:sldMk cId="351317252" sldId="770"/>
        </pc:sldMkLst>
        <pc:spChg chg="mod">
          <ac:chgData name="Franke, Erik" userId="0931d213-a2f2-43e3-93c0-85f31586b70e" providerId="ADAL" clId="{15B73AF2-825B-4E8D-9552-3E4EC59D6C0B}" dt="2024-10-28T00:35:40.504" v="7800" actId="20577"/>
          <ac:spMkLst>
            <pc:docMk/>
            <pc:sldMk cId="351317252" sldId="770"/>
            <ac:spMk id="2" creationId="{9F8822AA-6D7D-5784-B13B-0D42BCBB1FEA}"/>
          </ac:spMkLst>
        </pc:spChg>
        <pc:spChg chg="mod">
          <ac:chgData name="Franke, Erik" userId="0931d213-a2f2-43e3-93c0-85f31586b70e" providerId="ADAL" clId="{15B73AF2-825B-4E8D-9552-3E4EC59D6C0B}" dt="2024-10-28T02:13:12.933" v="9774" actId="20577"/>
          <ac:spMkLst>
            <pc:docMk/>
            <pc:sldMk cId="351317252" sldId="770"/>
            <ac:spMk id="9" creationId="{2EFEF5C6-B3C8-9716-3424-7D51F69346B3}"/>
          </ac:spMkLst>
        </pc:spChg>
        <pc:picChg chg="add del mod">
          <ac:chgData name="Franke, Erik" userId="0931d213-a2f2-43e3-93c0-85f31586b70e" providerId="ADAL" clId="{15B73AF2-825B-4E8D-9552-3E4EC59D6C0B}" dt="2024-10-28T01:05:28.905" v="8088" actId="478"/>
          <ac:picMkLst>
            <pc:docMk/>
            <pc:sldMk cId="351317252" sldId="770"/>
            <ac:picMk id="4" creationId="{A2844083-82E3-F36E-CE70-8F3EF0566740}"/>
          </ac:picMkLst>
        </pc:picChg>
        <pc:picChg chg="add del mod">
          <ac:chgData name="Franke, Erik" userId="0931d213-a2f2-43e3-93c0-85f31586b70e" providerId="ADAL" clId="{15B73AF2-825B-4E8D-9552-3E4EC59D6C0B}" dt="2024-10-28T01:05:37.319" v="8090" actId="478"/>
          <ac:picMkLst>
            <pc:docMk/>
            <pc:sldMk cId="351317252" sldId="770"/>
            <ac:picMk id="6" creationId="{10BF813D-E0C8-C2A3-5C5F-F9DD59BBDF20}"/>
          </ac:picMkLst>
        </pc:picChg>
        <pc:picChg chg="add mod">
          <ac:chgData name="Franke, Erik" userId="0931d213-a2f2-43e3-93c0-85f31586b70e" providerId="ADAL" clId="{15B73AF2-825B-4E8D-9552-3E4EC59D6C0B}" dt="2024-10-28T01:06:08.872" v="8094" actId="1076"/>
          <ac:picMkLst>
            <pc:docMk/>
            <pc:sldMk cId="351317252" sldId="770"/>
            <ac:picMk id="8" creationId="{6B405B0F-B11E-EDFC-D521-4206062F06B4}"/>
          </ac:picMkLst>
        </pc:picChg>
        <pc:picChg chg="del">
          <ac:chgData name="Franke, Erik" userId="0931d213-a2f2-43e3-93c0-85f31586b70e" providerId="ADAL" clId="{15B73AF2-825B-4E8D-9552-3E4EC59D6C0B}" dt="2024-10-28T00:35:48.790" v="7801" actId="478"/>
          <ac:picMkLst>
            <pc:docMk/>
            <pc:sldMk cId="351317252" sldId="770"/>
            <ac:picMk id="11" creationId="{6BDB90AB-6039-EED8-AB5A-E13C9B1AE990}"/>
          </ac:picMkLst>
        </pc:picChg>
        <pc:picChg chg="del mod">
          <ac:chgData name="Franke, Erik" userId="0931d213-a2f2-43e3-93c0-85f31586b70e" providerId="ADAL" clId="{15B73AF2-825B-4E8D-9552-3E4EC59D6C0B}" dt="2024-10-28T00:35:55.544" v="7803" actId="478"/>
          <ac:picMkLst>
            <pc:docMk/>
            <pc:sldMk cId="351317252" sldId="770"/>
            <ac:picMk id="13" creationId="{4C9C2E2C-B727-4088-9C1A-A07FDC80EDC9}"/>
          </ac:picMkLst>
        </pc:picChg>
      </pc:sldChg>
      <pc:sldChg chg="add del">
        <pc:chgData name="Franke, Erik" userId="0931d213-a2f2-43e3-93c0-85f31586b70e" providerId="ADAL" clId="{15B73AF2-825B-4E8D-9552-3E4EC59D6C0B}" dt="2024-10-28T00:35:11.232" v="7797" actId="47"/>
        <pc:sldMkLst>
          <pc:docMk/>
          <pc:sldMk cId="1325017050" sldId="770"/>
        </pc:sldMkLst>
      </pc:sldChg>
      <pc:sldChg chg="del">
        <pc:chgData name="Franke, Erik" userId="0931d213-a2f2-43e3-93c0-85f31586b70e" providerId="ADAL" clId="{15B73AF2-825B-4E8D-9552-3E4EC59D6C0B}" dt="2024-10-26T16:27:11.649" v="59" actId="47"/>
        <pc:sldMkLst>
          <pc:docMk/>
          <pc:sldMk cId="4102832071" sldId="770"/>
        </pc:sldMkLst>
      </pc:sldChg>
      <pc:sldChg chg="addSp delSp modSp add mod">
        <pc:chgData name="Franke, Erik" userId="0931d213-a2f2-43e3-93c0-85f31586b70e" providerId="ADAL" clId="{15B73AF2-825B-4E8D-9552-3E4EC59D6C0B}" dt="2024-10-28T19:31:53.447" v="15618" actId="14100"/>
        <pc:sldMkLst>
          <pc:docMk/>
          <pc:sldMk cId="3394800041" sldId="771"/>
        </pc:sldMkLst>
        <pc:spChg chg="mod">
          <ac:chgData name="Franke, Erik" userId="0931d213-a2f2-43e3-93c0-85f31586b70e" providerId="ADAL" clId="{15B73AF2-825B-4E8D-9552-3E4EC59D6C0B}" dt="2024-10-28T01:02:15.676" v="8074" actId="20577"/>
          <ac:spMkLst>
            <pc:docMk/>
            <pc:sldMk cId="3394800041" sldId="771"/>
            <ac:spMk id="2" creationId="{3E9CC099-64B7-FFD3-D0E6-FE7144F721FC}"/>
          </ac:spMkLst>
        </pc:spChg>
        <pc:spChg chg="add del mod">
          <ac:chgData name="Franke, Erik" userId="0931d213-a2f2-43e3-93c0-85f31586b70e" providerId="ADAL" clId="{15B73AF2-825B-4E8D-9552-3E4EC59D6C0B}" dt="2024-10-28T01:09:39.411" v="8101" actId="478"/>
          <ac:spMkLst>
            <pc:docMk/>
            <pc:sldMk cId="3394800041" sldId="771"/>
            <ac:spMk id="7" creationId="{571860D2-C643-44C5-6F37-61B9EB848373}"/>
          </ac:spMkLst>
        </pc:spChg>
        <pc:spChg chg="del">
          <ac:chgData name="Franke, Erik" userId="0931d213-a2f2-43e3-93c0-85f31586b70e" providerId="ADAL" clId="{15B73AF2-825B-4E8D-9552-3E4EC59D6C0B}" dt="2024-10-28T01:02:56.171" v="8075" actId="478"/>
          <ac:spMkLst>
            <pc:docMk/>
            <pc:sldMk cId="3394800041" sldId="771"/>
            <ac:spMk id="9" creationId="{E4BE1ECB-CA16-7A59-2409-857A0F201066}"/>
          </ac:spMkLst>
        </pc:spChg>
        <pc:spChg chg="add del">
          <ac:chgData name="Franke, Erik" userId="0931d213-a2f2-43e3-93c0-85f31586b70e" providerId="ADAL" clId="{15B73AF2-825B-4E8D-9552-3E4EC59D6C0B}" dt="2024-10-28T01:09:25.952" v="8096" actId="22"/>
          <ac:spMkLst>
            <pc:docMk/>
            <pc:sldMk cId="3394800041" sldId="771"/>
            <ac:spMk id="10" creationId="{0FB6302A-01CB-3FF9-3E63-73566218FEB1}"/>
          </ac:spMkLst>
        </pc:spChg>
        <pc:spChg chg="add del">
          <ac:chgData name="Franke, Erik" userId="0931d213-a2f2-43e3-93c0-85f31586b70e" providerId="ADAL" clId="{15B73AF2-825B-4E8D-9552-3E4EC59D6C0B}" dt="2024-10-28T01:09:28.997" v="8098" actId="22"/>
          <ac:spMkLst>
            <pc:docMk/>
            <pc:sldMk cId="3394800041" sldId="771"/>
            <ac:spMk id="12" creationId="{CC8C36C2-1A67-DFFA-0CAA-465A5E9DB467}"/>
          </ac:spMkLst>
        </pc:spChg>
        <pc:spChg chg="add mod">
          <ac:chgData name="Franke, Erik" userId="0931d213-a2f2-43e3-93c0-85f31586b70e" providerId="ADAL" clId="{15B73AF2-825B-4E8D-9552-3E4EC59D6C0B}" dt="2024-10-28T14:09:16.111" v="14918" actId="20577"/>
          <ac:spMkLst>
            <pc:docMk/>
            <pc:sldMk cId="3394800041" sldId="771"/>
            <ac:spMk id="15" creationId="{62DC5BA9-2756-AEBA-41CE-6284F0D25783}"/>
          </ac:spMkLst>
        </pc:spChg>
        <pc:spChg chg="add mod">
          <ac:chgData name="Franke, Erik" userId="0931d213-a2f2-43e3-93c0-85f31586b70e" providerId="ADAL" clId="{15B73AF2-825B-4E8D-9552-3E4EC59D6C0B}" dt="2024-10-28T19:31:53.447" v="15618" actId="14100"/>
          <ac:spMkLst>
            <pc:docMk/>
            <pc:sldMk cId="3394800041" sldId="771"/>
            <ac:spMk id="16" creationId="{D1DAF8B7-507E-0497-08DF-4679D5FF636F}"/>
          </ac:spMkLst>
        </pc:spChg>
        <pc:picChg chg="del">
          <ac:chgData name="Franke, Erik" userId="0931d213-a2f2-43e3-93c0-85f31586b70e" providerId="ADAL" clId="{15B73AF2-825B-4E8D-9552-3E4EC59D6C0B}" dt="2024-10-28T01:02:56.171" v="8075" actId="478"/>
          <ac:picMkLst>
            <pc:docMk/>
            <pc:sldMk cId="3394800041" sldId="771"/>
            <ac:picMk id="4" creationId="{5255F607-7491-7D91-3D51-45D55AEC57C0}"/>
          </ac:picMkLst>
        </pc:picChg>
        <pc:picChg chg="add del mod">
          <ac:chgData name="Franke, Erik" userId="0931d213-a2f2-43e3-93c0-85f31586b70e" providerId="ADAL" clId="{15B73AF2-825B-4E8D-9552-3E4EC59D6C0B}" dt="2024-10-28T01:05:25.145" v="8087" actId="21"/>
          <ac:picMkLst>
            <pc:docMk/>
            <pc:sldMk cId="3394800041" sldId="771"/>
            <ac:picMk id="6" creationId="{10BF813D-E0C8-C2A3-5C5F-F9DD59BBDF20}"/>
          </ac:picMkLst>
        </pc:picChg>
        <pc:picChg chg="add mod">
          <ac:chgData name="Franke, Erik" userId="0931d213-a2f2-43e3-93c0-85f31586b70e" providerId="ADAL" clId="{15B73AF2-825B-4E8D-9552-3E4EC59D6C0B}" dt="2024-10-28T01:14:43.306" v="8481" actId="1076"/>
          <ac:picMkLst>
            <pc:docMk/>
            <pc:sldMk cId="3394800041" sldId="771"/>
            <ac:picMk id="14" creationId="{064CA8D4-6BE0-8671-94D9-01F7A9288DF0}"/>
          </ac:picMkLst>
        </pc:picChg>
      </pc:sldChg>
      <pc:sldChg chg="modSp add mod ord">
        <pc:chgData name="Franke, Erik" userId="0931d213-a2f2-43e3-93c0-85f31586b70e" providerId="ADAL" clId="{15B73AF2-825B-4E8D-9552-3E4EC59D6C0B}" dt="2024-10-28T14:09:55.207" v="14920" actId="20577"/>
        <pc:sldMkLst>
          <pc:docMk/>
          <pc:sldMk cId="2228932782" sldId="772"/>
        </pc:sldMkLst>
        <pc:spChg chg="mod">
          <ac:chgData name="Franke, Erik" userId="0931d213-a2f2-43e3-93c0-85f31586b70e" providerId="ADAL" clId="{15B73AF2-825B-4E8D-9552-3E4EC59D6C0B}" dt="2024-10-28T01:17:12.762" v="8515" actId="20577"/>
          <ac:spMkLst>
            <pc:docMk/>
            <pc:sldMk cId="2228932782" sldId="772"/>
            <ac:spMk id="2" creationId="{55FDC18F-A29A-DEC3-75B4-1297867E6429}"/>
          </ac:spMkLst>
        </pc:spChg>
        <pc:spChg chg="mod">
          <ac:chgData name="Franke, Erik" userId="0931d213-a2f2-43e3-93c0-85f31586b70e" providerId="ADAL" clId="{15B73AF2-825B-4E8D-9552-3E4EC59D6C0B}" dt="2024-10-28T14:09:55.207" v="14920" actId="20577"/>
          <ac:spMkLst>
            <pc:docMk/>
            <pc:sldMk cId="2228932782" sldId="772"/>
            <ac:spMk id="4" creationId="{ACD47679-A557-4D04-8A7A-5C19166224A4}"/>
          </ac:spMkLst>
        </pc:spChg>
      </pc:sldChg>
      <pc:sldChg chg="addSp delSp modSp add mod ord">
        <pc:chgData name="Franke, Erik" userId="0931d213-a2f2-43e3-93c0-85f31586b70e" providerId="ADAL" clId="{15B73AF2-825B-4E8D-9552-3E4EC59D6C0B}" dt="2024-10-28T04:13:27.669" v="10374" actId="20577"/>
        <pc:sldMkLst>
          <pc:docMk/>
          <pc:sldMk cId="1325534357" sldId="773"/>
        </pc:sldMkLst>
        <pc:spChg chg="mod">
          <ac:chgData name="Franke, Erik" userId="0931d213-a2f2-43e3-93c0-85f31586b70e" providerId="ADAL" clId="{15B73AF2-825B-4E8D-9552-3E4EC59D6C0B}" dt="2024-10-28T04:02:38.674" v="9999" actId="20577"/>
          <ac:spMkLst>
            <pc:docMk/>
            <pc:sldMk cId="1325534357" sldId="773"/>
            <ac:spMk id="2" creationId="{B92104CF-55EE-8AAB-9F23-51BC6F1DAC72}"/>
          </ac:spMkLst>
        </pc:spChg>
        <pc:spChg chg="add del">
          <ac:chgData name="Franke, Erik" userId="0931d213-a2f2-43e3-93c0-85f31586b70e" providerId="ADAL" clId="{15B73AF2-825B-4E8D-9552-3E4EC59D6C0B}" dt="2024-10-28T02:24:50.599" v="9793" actId="478"/>
          <ac:spMkLst>
            <pc:docMk/>
            <pc:sldMk cId="1325534357" sldId="773"/>
            <ac:spMk id="9" creationId="{72DF95EE-7D11-3ABE-2280-F4B80B44C39E}"/>
          </ac:spMkLst>
        </pc:spChg>
        <pc:spChg chg="del">
          <ac:chgData name="Franke, Erik" userId="0931d213-a2f2-43e3-93c0-85f31586b70e" providerId="ADAL" clId="{15B73AF2-825B-4E8D-9552-3E4EC59D6C0B}" dt="2024-10-28T02:15:20.706" v="9786" actId="478"/>
          <ac:spMkLst>
            <pc:docMk/>
            <pc:sldMk cId="1325534357" sldId="773"/>
            <ac:spMk id="15" creationId="{57576B2F-9294-132E-3C7E-20458DE437DB}"/>
          </ac:spMkLst>
        </pc:spChg>
        <pc:spChg chg="add mod">
          <ac:chgData name="Franke, Erik" userId="0931d213-a2f2-43e3-93c0-85f31586b70e" providerId="ADAL" clId="{15B73AF2-825B-4E8D-9552-3E4EC59D6C0B}" dt="2024-10-28T04:13:27.669" v="10374" actId="20577"/>
          <ac:spMkLst>
            <pc:docMk/>
            <pc:sldMk cId="1325534357" sldId="773"/>
            <ac:spMk id="16" creationId="{E58A3EBC-2E6E-209E-DDC5-DACDA8AF7D74}"/>
          </ac:spMkLst>
        </pc:spChg>
        <pc:picChg chg="add del mod">
          <ac:chgData name="Franke, Erik" userId="0931d213-a2f2-43e3-93c0-85f31586b70e" providerId="ADAL" clId="{15B73AF2-825B-4E8D-9552-3E4EC59D6C0B}" dt="2024-10-28T02:24:59.028" v="9794" actId="478"/>
          <ac:picMkLst>
            <pc:docMk/>
            <pc:sldMk cId="1325534357" sldId="773"/>
            <ac:picMk id="4" creationId="{9716CF86-286E-BF13-FB64-538F49AEFB6D}"/>
          </ac:picMkLst>
        </pc:picChg>
        <pc:picChg chg="add del mod">
          <ac:chgData name="Franke, Erik" userId="0931d213-a2f2-43e3-93c0-85f31586b70e" providerId="ADAL" clId="{15B73AF2-825B-4E8D-9552-3E4EC59D6C0B}" dt="2024-10-28T02:25:01.003" v="9795" actId="478"/>
          <ac:picMkLst>
            <pc:docMk/>
            <pc:sldMk cId="1325534357" sldId="773"/>
            <ac:picMk id="7" creationId="{8C14D0DC-5D38-9AB4-2DD7-76E4FAE7E41F}"/>
          </ac:picMkLst>
        </pc:picChg>
        <pc:picChg chg="add del mod">
          <ac:chgData name="Franke, Erik" userId="0931d213-a2f2-43e3-93c0-85f31586b70e" providerId="ADAL" clId="{15B73AF2-825B-4E8D-9552-3E4EC59D6C0B}" dt="2024-10-28T03:57:03.787" v="9803" actId="478"/>
          <ac:picMkLst>
            <pc:docMk/>
            <pc:sldMk cId="1325534357" sldId="773"/>
            <ac:picMk id="11" creationId="{3B6CBD8A-3302-7CEF-7726-5BC6DF810DD6}"/>
          </ac:picMkLst>
        </pc:picChg>
        <pc:picChg chg="add mod">
          <ac:chgData name="Franke, Erik" userId="0931d213-a2f2-43e3-93c0-85f31586b70e" providerId="ADAL" clId="{15B73AF2-825B-4E8D-9552-3E4EC59D6C0B}" dt="2024-10-28T03:57:50.728" v="9808" actId="1076"/>
          <ac:picMkLst>
            <pc:docMk/>
            <pc:sldMk cId="1325534357" sldId="773"/>
            <ac:picMk id="13" creationId="{3D5D2BC4-D5FC-8908-46ED-5C9F217E87CE}"/>
          </ac:picMkLst>
        </pc:picChg>
        <pc:picChg chg="del">
          <ac:chgData name="Franke, Erik" userId="0931d213-a2f2-43e3-93c0-85f31586b70e" providerId="ADAL" clId="{15B73AF2-825B-4E8D-9552-3E4EC59D6C0B}" dt="2024-10-28T02:15:17.314" v="9784" actId="478"/>
          <ac:picMkLst>
            <pc:docMk/>
            <pc:sldMk cId="1325534357" sldId="773"/>
            <ac:picMk id="14" creationId="{1D6963B8-424A-5A91-6062-87441D33F859}"/>
          </ac:picMkLst>
        </pc:picChg>
      </pc:sldChg>
      <pc:sldChg chg="addSp delSp modSp add mod">
        <pc:chgData name="Franke, Erik" userId="0931d213-a2f2-43e3-93c0-85f31586b70e" providerId="ADAL" clId="{15B73AF2-825B-4E8D-9552-3E4EC59D6C0B}" dt="2024-10-28T04:16:40.377" v="10625"/>
        <pc:sldMkLst>
          <pc:docMk/>
          <pc:sldMk cId="1797243829" sldId="774"/>
        </pc:sldMkLst>
        <pc:spChg chg="del">
          <ac:chgData name="Franke, Erik" userId="0931d213-a2f2-43e3-93c0-85f31586b70e" providerId="ADAL" clId="{15B73AF2-825B-4E8D-9552-3E4EC59D6C0B}" dt="2024-10-28T04:16:33.957" v="10621" actId="478"/>
          <ac:spMkLst>
            <pc:docMk/>
            <pc:sldMk cId="1797243829" sldId="774"/>
            <ac:spMk id="2" creationId="{9DE2FE15-CD50-33DA-28DB-E07395BBC595}"/>
          </ac:spMkLst>
        </pc:spChg>
        <pc:spChg chg="add mod">
          <ac:chgData name="Franke, Erik" userId="0931d213-a2f2-43e3-93c0-85f31586b70e" providerId="ADAL" clId="{15B73AF2-825B-4E8D-9552-3E4EC59D6C0B}" dt="2024-10-28T04:16:16.895" v="10620" actId="1076"/>
          <ac:spMkLst>
            <pc:docMk/>
            <pc:sldMk cId="1797243829" sldId="774"/>
            <ac:spMk id="3" creationId="{85255CD3-A9A1-A619-5FFD-BBCF3D08971D}"/>
          </ac:spMkLst>
        </pc:spChg>
        <pc:spChg chg="add del mod">
          <ac:chgData name="Franke, Erik" userId="0931d213-a2f2-43e3-93c0-85f31586b70e" providerId="ADAL" clId="{15B73AF2-825B-4E8D-9552-3E4EC59D6C0B}" dt="2024-10-28T04:16:39.702" v="10624" actId="478"/>
          <ac:spMkLst>
            <pc:docMk/>
            <pc:sldMk cId="1797243829" sldId="774"/>
            <ac:spMk id="6" creationId="{DA301596-16C6-6EB4-6F54-60F2E18EBA3F}"/>
          </ac:spMkLst>
        </pc:spChg>
        <pc:spChg chg="add del mod">
          <ac:chgData name="Franke, Erik" userId="0931d213-a2f2-43e3-93c0-85f31586b70e" providerId="ADAL" clId="{15B73AF2-825B-4E8D-9552-3E4EC59D6C0B}" dt="2024-10-28T04:16:36.347" v="10623" actId="478"/>
          <ac:spMkLst>
            <pc:docMk/>
            <pc:sldMk cId="1797243829" sldId="774"/>
            <ac:spMk id="7" creationId="{D8C74706-37A6-13C6-3164-16E2CDC3847B}"/>
          </ac:spMkLst>
        </pc:spChg>
        <pc:spChg chg="add mod">
          <ac:chgData name="Franke, Erik" userId="0931d213-a2f2-43e3-93c0-85f31586b70e" providerId="ADAL" clId="{15B73AF2-825B-4E8D-9552-3E4EC59D6C0B}" dt="2024-10-28T04:16:40.377" v="10625"/>
          <ac:spMkLst>
            <pc:docMk/>
            <pc:sldMk cId="1797243829" sldId="774"/>
            <ac:spMk id="8" creationId="{71E6456F-EB60-06C3-2785-D6B03F146556}"/>
          </ac:spMkLst>
        </pc:spChg>
        <pc:picChg chg="mod">
          <ac:chgData name="Franke, Erik" userId="0931d213-a2f2-43e3-93c0-85f31586b70e" providerId="ADAL" clId="{15B73AF2-825B-4E8D-9552-3E4EC59D6C0B}" dt="2024-10-28T04:13:54.426" v="10376" actId="14100"/>
          <ac:picMkLst>
            <pc:docMk/>
            <pc:sldMk cId="1797243829" sldId="774"/>
            <ac:picMk id="11" creationId="{88FFB60F-4202-6F34-E99D-D140A7EB6244}"/>
          </ac:picMkLst>
        </pc:picChg>
      </pc:sldChg>
      <pc:sldChg chg="addSp delSp modSp add mod">
        <pc:chgData name="Franke, Erik" userId="0931d213-a2f2-43e3-93c0-85f31586b70e" providerId="ADAL" clId="{15B73AF2-825B-4E8D-9552-3E4EC59D6C0B}" dt="2024-10-28T12:22:48.848" v="12776" actId="20577"/>
        <pc:sldMkLst>
          <pc:docMk/>
          <pc:sldMk cId="4000935408" sldId="775"/>
        </pc:sldMkLst>
        <pc:spChg chg="mod">
          <ac:chgData name="Franke, Erik" userId="0931d213-a2f2-43e3-93c0-85f31586b70e" providerId="ADAL" clId="{15B73AF2-825B-4E8D-9552-3E4EC59D6C0B}" dt="2024-10-28T12:22:48.848" v="12776" actId="20577"/>
          <ac:spMkLst>
            <pc:docMk/>
            <pc:sldMk cId="4000935408" sldId="775"/>
            <ac:spMk id="3" creationId="{2CEE5AA5-7EC7-BB68-126F-3A5B1CC48042}"/>
          </ac:spMkLst>
        </pc:spChg>
        <pc:spChg chg="mod">
          <ac:chgData name="Franke, Erik" userId="0931d213-a2f2-43e3-93c0-85f31586b70e" providerId="ADAL" clId="{15B73AF2-825B-4E8D-9552-3E4EC59D6C0B}" dt="2024-10-28T11:32:38.415" v="10985" actId="20577"/>
          <ac:spMkLst>
            <pc:docMk/>
            <pc:sldMk cId="4000935408" sldId="775"/>
            <ac:spMk id="8" creationId="{B109B4BC-05A9-51C5-9820-27A72027B36C}"/>
          </ac:spMkLst>
        </pc:spChg>
        <pc:picChg chg="add mod">
          <ac:chgData name="Franke, Erik" userId="0931d213-a2f2-43e3-93c0-85f31586b70e" providerId="ADAL" clId="{15B73AF2-825B-4E8D-9552-3E4EC59D6C0B}" dt="2024-10-28T04:33:41.621" v="10666" actId="1076"/>
          <ac:picMkLst>
            <pc:docMk/>
            <pc:sldMk cId="4000935408" sldId="775"/>
            <ac:picMk id="4" creationId="{8892B7AA-8484-9953-3DE6-70B5677D70A7}"/>
          </ac:picMkLst>
        </pc:picChg>
        <pc:picChg chg="del">
          <ac:chgData name="Franke, Erik" userId="0931d213-a2f2-43e3-93c0-85f31586b70e" providerId="ADAL" clId="{15B73AF2-825B-4E8D-9552-3E4EC59D6C0B}" dt="2024-10-28T04:33:31.836" v="10661" actId="478"/>
          <ac:picMkLst>
            <pc:docMk/>
            <pc:sldMk cId="4000935408" sldId="775"/>
            <ac:picMk id="11" creationId="{DE7BC490-58B5-C4CB-8AC7-A4D1155A1CFB}"/>
          </ac:picMkLst>
        </pc:picChg>
      </pc:sldChg>
      <pc:sldChg chg="addSp delSp modSp add mod">
        <pc:chgData name="Franke, Erik" userId="0931d213-a2f2-43e3-93c0-85f31586b70e" providerId="ADAL" clId="{15B73AF2-825B-4E8D-9552-3E4EC59D6C0B}" dt="2024-10-28T12:07:53.554" v="12515" actId="20577"/>
        <pc:sldMkLst>
          <pc:docMk/>
          <pc:sldMk cId="2227329085" sldId="776"/>
        </pc:sldMkLst>
        <pc:spChg chg="del">
          <ac:chgData name="Franke, Erik" userId="0931d213-a2f2-43e3-93c0-85f31586b70e" providerId="ADAL" clId="{15B73AF2-825B-4E8D-9552-3E4EC59D6C0B}" dt="2024-10-28T11:42:32.199" v="11704" actId="478"/>
          <ac:spMkLst>
            <pc:docMk/>
            <pc:sldMk cId="2227329085" sldId="776"/>
            <ac:spMk id="3" creationId="{EC6DA95B-A929-EE98-DA2F-A8B734C09ADB}"/>
          </ac:spMkLst>
        </pc:spChg>
        <pc:spChg chg="mod">
          <ac:chgData name="Franke, Erik" userId="0931d213-a2f2-43e3-93c0-85f31586b70e" providerId="ADAL" clId="{15B73AF2-825B-4E8D-9552-3E4EC59D6C0B}" dt="2024-10-28T12:01:59.352" v="12351" actId="20577"/>
          <ac:spMkLst>
            <pc:docMk/>
            <pc:sldMk cId="2227329085" sldId="776"/>
            <ac:spMk id="8" creationId="{006072BF-D8DB-6A41-09F4-2C5CD9B09558}"/>
          </ac:spMkLst>
        </pc:spChg>
        <pc:spChg chg="add mod">
          <ac:chgData name="Franke, Erik" userId="0931d213-a2f2-43e3-93c0-85f31586b70e" providerId="ADAL" clId="{15B73AF2-825B-4E8D-9552-3E4EC59D6C0B}" dt="2024-10-28T12:07:53.554" v="12515" actId="20577"/>
          <ac:spMkLst>
            <pc:docMk/>
            <pc:sldMk cId="2227329085" sldId="776"/>
            <ac:spMk id="12" creationId="{C65AE3BA-5071-BC48-5BEE-01EFBA6405BD}"/>
          </ac:spMkLst>
        </pc:spChg>
        <pc:picChg chg="del">
          <ac:chgData name="Franke, Erik" userId="0931d213-a2f2-43e3-93c0-85f31586b70e" providerId="ADAL" clId="{15B73AF2-825B-4E8D-9552-3E4EC59D6C0B}" dt="2024-10-28T04:49:12.223" v="10762" actId="478"/>
          <ac:picMkLst>
            <pc:docMk/>
            <pc:sldMk cId="2227329085" sldId="776"/>
            <ac:picMk id="4" creationId="{2DE96F7B-C3F6-B517-9B35-3E29172600AA}"/>
          </ac:picMkLst>
        </pc:picChg>
        <pc:picChg chg="add del mod">
          <ac:chgData name="Franke, Erik" userId="0931d213-a2f2-43e3-93c0-85f31586b70e" providerId="ADAL" clId="{15B73AF2-825B-4E8D-9552-3E4EC59D6C0B}" dt="2024-10-28T04:52:11.890" v="10772" actId="478"/>
          <ac:picMkLst>
            <pc:docMk/>
            <pc:sldMk cId="2227329085" sldId="776"/>
            <ac:picMk id="6" creationId="{C6B5AEA0-5196-8C87-B115-E9880129AF4B}"/>
          </ac:picMkLst>
        </pc:picChg>
        <pc:picChg chg="add del mod">
          <ac:chgData name="Franke, Erik" userId="0931d213-a2f2-43e3-93c0-85f31586b70e" providerId="ADAL" clId="{15B73AF2-825B-4E8D-9552-3E4EC59D6C0B}" dt="2024-10-28T04:57:13.763" v="10778" actId="478"/>
          <ac:picMkLst>
            <pc:docMk/>
            <pc:sldMk cId="2227329085" sldId="776"/>
            <ac:picMk id="9" creationId="{E774D9C2-22A6-F5C2-F809-23CF6D6CA870}"/>
          </ac:picMkLst>
        </pc:picChg>
        <pc:picChg chg="add mod">
          <ac:chgData name="Franke, Erik" userId="0931d213-a2f2-43e3-93c0-85f31586b70e" providerId="ADAL" clId="{15B73AF2-825B-4E8D-9552-3E4EC59D6C0B}" dt="2024-10-28T11:42:30.880" v="11703" actId="1076"/>
          <ac:picMkLst>
            <pc:docMk/>
            <pc:sldMk cId="2227329085" sldId="776"/>
            <ac:picMk id="11" creationId="{3DA42FAC-D5D9-CA35-7096-04120DD9CDFF}"/>
          </ac:picMkLst>
        </pc:picChg>
      </pc:sldChg>
      <pc:sldChg chg="addSp delSp modSp add del mod ord">
        <pc:chgData name="Franke, Erik" userId="0931d213-a2f2-43e3-93c0-85f31586b70e" providerId="ADAL" clId="{15B73AF2-825B-4E8D-9552-3E4EC59D6C0B}" dt="2024-10-28T13:06:56.670" v="14076" actId="47"/>
        <pc:sldMkLst>
          <pc:docMk/>
          <pc:sldMk cId="422096773" sldId="777"/>
        </pc:sldMkLst>
        <pc:spChg chg="add">
          <ac:chgData name="Franke, Erik" userId="0931d213-a2f2-43e3-93c0-85f31586b70e" providerId="ADAL" clId="{15B73AF2-825B-4E8D-9552-3E4EC59D6C0B}" dt="2024-10-28T05:06:45.757" v="10825"/>
          <ac:spMkLst>
            <pc:docMk/>
            <pc:sldMk cId="422096773" sldId="777"/>
            <ac:spMk id="2" creationId="{D555F5D2-79D6-DA50-9381-75C099E52CF7}"/>
          </ac:spMkLst>
        </pc:spChg>
        <pc:spChg chg="del">
          <ac:chgData name="Franke, Erik" userId="0931d213-a2f2-43e3-93c0-85f31586b70e" providerId="ADAL" clId="{15B73AF2-825B-4E8D-9552-3E4EC59D6C0B}" dt="2024-10-28T05:06:45.022" v="10824" actId="478"/>
          <ac:spMkLst>
            <pc:docMk/>
            <pc:sldMk cId="422096773" sldId="777"/>
            <ac:spMk id="3" creationId="{CB768269-714A-50A9-4A6D-189C0EEB535C}"/>
          </ac:spMkLst>
        </pc:spChg>
        <pc:spChg chg="add del">
          <ac:chgData name="Franke, Erik" userId="0931d213-a2f2-43e3-93c0-85f31586b70e" providerId="ADAL" clId="{15B73AF2-825B-4E8D-9552-3E4EC59D6C0B}" dt="2024-10-28T05:06:52.650" v="10828" actId="22"/>
          <ac:spMkLst>
            <pc:docMk/>
            <pc:sldMk cId="422096773" sldId="777"/>
            <ac:spMk id="6" creationId="{0C08C99A-61A0-5670-C98C-06A12C776AE9}"/>
          </ac:spMkLst>
        </pc:spChg>
        <pc:spChg chg="add">
          <ac:chgData name="Franke, Erik" userId="0931d213-a2f2-43e3-93c0-85f31586b70e" providerId="ADAL" clId="{15B73AF2-825B-4E8D-9552-3E4EC59D6C0B}" dt="2024-10-28T05:06:57.256" v="10829"/>
          <ac:spMkLst>
            <pc:docMk/>
            <pc:sldMk cId="422096773" sldId="777"/>
            <ac:spMk id="7" creationId="{5286CFBD-68E0-E32F-AADC-1B2CECC9B3D6}"/>
          </ac:spMkLst>
        </pc:spChg>
        <pc:spChg chg="mod">
          <ac:chgData name="Franke, Erik" userId="0931d213-a2f2-43e3-93c0-85f31586b70e" providerId="ADAL" clId="{15B73AF2-825B-4E8D-9552-3E4EC59D6C0B}" dt="2024-10-28T11:50:18.336" v="12208" actId="20577"/>
          <ac:spMkLst>
            <pc:docMk/>
            <pc:sldMk cId="422096773" sldId="777"/>
            <ac:spMk id="8" creationId="{CA9A1571-E7AD-427C-608B-FEE3AF9ED574}"/>
          </ac:spMkLst>
        </pc:spChg>
        <pc:spChg chg="add">
          <ac:chgData name="Franke, Erik" userId="0931d213-a2f2-43e3-93c0-85f31586b70e" providerId="ADAL" clId="{15B73AF2-825B-4E8D-9552-3E4EC59D6C0B}" dt="2024-10-28T05:07:00.981" v="10830"/>
          <ac:spMkLst>
            <pc:docMk/>
            <pc:sldMk cId="422096773" sldId="777"/>
            <ac:spMk id="9" creationId="{4C126919-EBBA-47EF-7648-7B9C62979700}"/>
          </ac:spMkLst>
        </pc:spChg>
        <pc:spChg chg="add mod">
          <ac:chgData name="Franke, Erik" userId="0931d213-a2f2-43e3-93c0-85f31586b70e" providerId="ADAL" clId="{15B73AF2-825B-4E8D-9552-3E4EC59D6C0B}" dt="2024-10-28T05:08:58.566" v="10897" actId="1076"/>
          <ac:spMkLst>
            <pc:docMk/>
            <pc:sldMk cId="422096773" sldId="777"/>
            <ac:spMk id="10" creationId="{7995435F-43C1-42B1-BB0F-6ACDA4487805}"/>
          </ac:spMkLst>
        </pc:spChg>
        <pc:spChg chg="add">
          <ac:chgData name="Franke, Erik" userId="0931d213-a2f2-43e3-93c0-85f31586b70e" providerId="ADAL" clId="{15B73AF2-825B-4E8D-9552-3E4EC59D6C0B}" dt="2024-10-28T05:07:27.574" v="10832"/>
          <ac:spMkLst>
            <pc:docMk/>
            <pc:sldMk cId="422096773" sldId="777"/>
            <ac:spMk id="12" creationId="{1D80D71D-C824-A23A-53A7-D0D63BE01EE5}"/>
          </ac:spMkLst>
        </pc:spChg>
        <pc:spChg chg="add">
          <ac:chgData name="Franke, Erik" userId="0931d213-a2f2-43e3-93c0-85f31586b70e" providerId="ADAL" clId="{15B73AF2-825B-4E8D-9552-3E4EC59D6C0B}" dt="2024-10-28T05:07:37.652" v="10836"/>
          <ac:spMkLst>
            <pc:docMk/>
            <pc:sldMk cId="422096773" sldId="777"/>
            <ac:spMk id="13" creationId="{43768791-33DC-21D3-0F5F-47D848B1AB36}"/>
          </ac:spMkLst>
        </pc:spChg>
        <pc:spChg chg="add">
          <ac:chgData name="Franke, Erik" userId="0931d213-a2f2-43e3-93c0-85f31586b70e" providerId="ADAL" clId="{15B73AF2-825B-4E8D-9552-3E4EC59D6C0B}" dt="2024-10-28T05:07:43.657" v="10837"/>
          <ac:spMkLst>
            <pc:docMk/>
            <pc:sldMk cId="422096773" sldId="777"/>
            <ac:spMk id="14" creationId="{01BEF5C9-FD5D-C817-63C6-48D0463BCB33}"/>
          </ac:spMkLst>
        </pc:spChg>
        <pc:spChg chg="add">
          <ac:chgData name="Franke, Erik" userId="0931d213-a2f2-43e3-93c0-85f31586b70e" providerId="ADAL" clId="{15B73AF2-825B-4E8D-9552-3E4EC59D6C0B}" dt="2024-10-28T05:07:47.457" v="10838"/>
          <ac:spMkLst>
            <pc:docMk/>
            <pc:sldMk cId="422096773" sldId="777"/>
            <ac:spMk id="15" creationId="{26256AC4-C1B4-8D58-ABD7-99AAC92D69CE}"/>
          </ac:spMkLst>
        </pc:spChg>
        <pc:spChg chg="add">
          <ac:chgData name="Franke, Erik" userId="0931d213-a2f2-43e3-93c0-85f31586b70e" providerId="ADAL" clId="{15B73AF2-825B-4E8D-9552-3E4EC59D6C0B}" dt="2024-10-28T05:08:01.115" v="10882"/>
          <ac:spMkLst>
            <pc:docMk/>
            <pc:sldMk cId="422096773" sldId="777"/>
            <ac:spMk id="16" creationId="{5BF05289-F947-003C-AC6E-9C4D5484D937}"/>
          </ac:spMkLst>
        </pc:spChg>
        <pc:picChg chg="del">
          <ac:chgData name="Franke, Erik" userId="0931d213-a2f2-43e3-93c0-85f31586b70e" providerId="ADAL" clId="{15B73AF2-825B-4E8D-9552-3E4EC59D6C0B}" dt="2024-10-28T05:06:45.022" v="10824" actId="478"/>
          <ac:picMkLst>
            <pc:docMk/>
            <pc:sldMk cId="422096773" sldId="777"/>
            <ac:picMk id="11" creationId="{7EA2B3DD-FDFC-6E0B-8FEC-0A6DC7065B22}"/>
          </ac:picMkLst>
        </pc:picChg>
      </pc:sldChg>
      <pc:sldChg chg="addSp delSp modSp add mod">
        <pc:chgData name="Franke, Erik" userId="0931d213-a2f2-43e3-93c0-85f31586b70e" providerId="ADAL" clId="{15B73AF2-825B-4E8D-9552-3E4EC59D6C0B}" dt="2024-10-28T19:30:51.866" v="15614" actId="14100"/>
        <pc:sldMkLst>
          <pc:docMk/>
          <pc:sldMk cId="3873091342" sldId="778"/>
        </pc:sldMkLst>
        <pc:spChg chg="add del">
          <ac:chgData name="Franke, Erik" userId="0931d213-a2f2-43e3-93c0-85f31586b70e" providerId="ADAL" clId="{15B73AF2-825B-4E8D-9552-3E4EC59D6C0B}" dt="2024-10-28T05:10:09.842" v="10901" actId="22"/>
          <ac:spMkLst>
            <pc:docMk/>
            <pc:sldMk cId="3873091342" sldId="778"/>
            <ac:spMk id="3" creationId="{CC2F0273-D903-4F74-C420-D7BF14977221}"/>
          </ac:spMkLst>
        </pc:spChg>
        <pc:spChg chg="del">
          <ac:chgData name="Franke, Erik" userId="0931d213-a2f2-43e3-93c0-85f31586b70e" providerId="ADAL" clId="{15B73AF2-825B-4E8D-9552-3E4EC59D6C0B}" dt="2024-10-28T12:09:22.926" v="12549" actId="478"/>
          <ac:spMkLst>
            <pc:docMk/>
            <pc:sldMk cId="3873091342" sldId="778"/>
            <ac:spMk id="8" creationId="{E8150073-8BAC-2A56-C111-99031F19DB39}"/>
          </ac:spMkLst>
        </pc:spChg>
        <pc:spChg chg="add del mod">
          <ac:chgData name="Franke, Erik" userId="0931d213-a2f2-43e3-93c0-85f31586b70e" providerId="ADAL" clId="{15B73AF2-825B-4E8D-9552-3E4EC59D6C0B}" dt="2024-10-28T12:09:25.957" v="12550" actId="478"/>
          <ac:spMkLst>
            <pc:docMk/>
            <pc:sldMk cId="3873091342" sldId="778"/>
            <ac:spMk id="9" creationId="{515912FC-9A91-998A-BDFA-A711AA8FB9C0}"/>
          </ac:spMkLst>
        </pc:spChg>
        <pc:spChg chg="del">
          <ac:chgData name="Franke, Erik" userId="0931d213-a2f2-43e3-93c0-85f31586b70e" providerId="ADAL" clId="{15B73AF2-825B-4E8D-9552-3E4EC59D6C0B}" dt="2024-10-28T05:10:07.147" v="10899" actId="478"/>
          <ac:spMkLst>
            <pc:docMk/>
            <pc:sldMk cId="3873091342" sldId="778"/>
            <ac:spMk id="10" creationId="{897EA013-37CB-572C-B1D5-396917D5D117}"/>
          </ac:spMkLst>
        </pc:spChg>
        <pc:spChg chg="add mod">
          <ac:chgData name="Franke, Erik" userId="0931d213-a2f2-43e3-93c0-85f31586b70e" providerId="ADAL" clId="{15B73AF2-825B-4E8D-9552-3E4EC59D6C0B}" dt="2024-10-28T12:09:32.583" v="12579" actId="20577"/>
          <ac:spMkLst>
            <pc:docMk/>
            <pc:sldMk cId="3873091342" sldId="778"/>
            <ac:spMk id="11" creationId="{C79E1026-B587-7B33-F6A8-6FBE918A30DC}"/>
          </ac:spMkLst>
        </pc:spChg>
        <pc:spChg chg="add del">
          <ac:chgData name="Franke, Erik" userId="0931d213-a2f2-43e3-93c0-85f31586b70e" providerId="ADAL" clId="{15B73AF2-825B-4E8D-9552-3E4EC59D6C0B}" dt="2024-10-28T12:12:48.662" v="12594" actId="22"/>
          <ac:spMkLst>
            <pc:docMk/>
            <pc:sldMk cId="3873091342" sldId="778"/>
            <ac:spMk id="15" creationId="{6993D9F4-389D-217A-C8B9-0FF9A8F7BE19}"/>
          </ac:spMkLst>
        </pc:spChg>
        <pc:spChg chg="add del">
          <ac:chgData name="Franke, Erik" userId="0931d213-a2f2-43e3-93c0-85f31586b70e" providerId="ADAL" clId="{15B73AF2-825B-4E8D-9552-3E4EC59D6C0B}" dt="2024-10-28T12:13:37.542" v="12605" actId="22"/>
          <ac:spMkLst>
            <pc:docMk/>
            <pc:sldMk cId="3873091342" sldId="778"/>
            <ac:spMk id="19" creationId="{BCAD8B80-9E58-1266-8C53-4C7E7C01A807}"/>
          </ac:spMkLst>
        </pc:spChg>
        <pc:spChg chg="add mod">
          <ac:chgData name="Franke, Erik" userId="0931d213-a2f2-43e3-93c0-85f31586b70e" providerId="ADAL" clId="{15B73AF2-825B-4E8D-9552-3E4EC59D6C0B}" dt="2024-10-28T14:17:35.257" v="14932" actId="122"/>
          <ac:spMkLst>
            <pc:docMk/>
            <pc:sldMk cId="3873091342" sldId="778"/>
            <ac:spMk id="22" creationId="{37B464AD-1D06-EF83-F6D9-A2738EE398B1}"/>
          </ac:spMkLst>
        </pc:spChg>
        <pc:spChg chg="add mod">
          <ac:chgData name="Franke, Erik" userId="0931d213-a2f2-43e3-93c0-85f31586b70e" providerId="ADAL" clId="{15B73AF2-825B-4E8D-9552-3E4EC59D6C0B}" dt="2024-10-28T14:17:53.154" v="14946" actId="1076"/>
          <ac:spMkLst>
            <pc:docMk/>
            <pc:sldMk cId="3873091342" sldId="778"/>
            <ac:spMk id="23" creationId="{A86FC71F-EBE6-964E-C1C2-BDE8A2ECED6E}"/>
          </ac:spMkLst>
        </pc:spChg>
        <pc:spChg chg="add mod">
          <ac:chgData name="Franke, Erik" userId="0931d213-a2f2-43e3-93c0-85f31586b70e" providerId="ADAL" clId="{15B73AF2-825B-4E8D-9552-3E4EC59D6C0B}" dt="2024-10-28T14:19:10.473" v="14950" actId="1582"/>
          <ac:spMkLst>
            <pc:docMk/>
            <pc:sldMk cId="3873091342" sldId="778"/>
            <ac:spMk id="24" creationId="{30206425-AB86-F512-56A1-ED16C32719D5}"/>
          </ac:spMkLst>
        </pc:spChg>
        <pc:spChg chg="add mod">
          <ac:chgData name="Franke, Erik" userId="0931d213-a2f2-43e3-93c0-85f31586b70e" providerId="ADAL" clId="{15B73AF2-825B-4E8D-9552-3E4EC59D6C0B}" dt="2024-10-28T19:30:15.564" v="15601" actId="1076"/>
          <ac:spMkLst>
            <pc:docMk/>
            <pc:sldMk cId="3873091342" sldId="778"/>
            <ac:spMk id="25" creationId="{5E01EF8A-3279-6F5B-5B50-7CF00FAE78ED}"/>
          </ac:spMkLst>
        </pc:spChg>
        <pc:spChg chg="add mod">
          <ac:chgData name="Franke, Erik" userId="0931d213-a2f2-43e3-93c0-85f31586b70e" providerId="ADAL" clId="{15B73AF2-825B-4E8D-9552-3E4EC59D6C0B}" dt="2024-10-28T19:30:51.866" v="15614" actId="14100"/>
          <ac:spMkLst>
            <pc:docMk/>
            <pc:sldMk cId="3873091342" sldId="778"/>
            <ac:spMk id="26" creationId="{93749410-3C87-0BED-37A1-B012DF10868F}"/>
          </ac:spMkLst>
        </pc:spChg>
        <pc:picChg chg="add mod">
          <ac:chgData name="Franke, Erik" userId="0931d213-a2f2-43e3-93c0-85f31586b70e" providerId="ADAL" clId="{15B73AF2-825B-4E8D-9552-3E4EC59D6C0B}" dt="2024-10-28T12:29:49.041" v="13166" actId="1076"/>
          <ac:picMkLst>
            <pc:docMk/>
            <pc:sldMk cId="3873091342" sldId="778"/>
            <ac:picMk id="6" creationId="{3AC6ADAA-0515-A84B-D01C-ECBFA86B3634}"/>
          </ac:picMkLst>
        </pc:picChg>
        <pc:picChg chg="add mod">
          <ac:chgData name="Franke, Erik" userId="0931d213-a2f2-43e3-93c0-85f31586b70e" providerId="ADAL" clId="{15B73AF2-825B-4E8D-9552-3E4EC59D6C0B}" dt="2024-10-28T12:29:49.041" v="13166" actId="1076"/>
          <ac:picMkLst>
            <pc:docMk/>
            <pc:sldMk cId="3873091342" sldId="778"/>
            <ac:picMk id="13" creationId="{95E5C243-01AD-243A-A480-1B8E1D784FA4}"/>
          </ac:picMkLst>
        </pc:picChg>
        <pc:picChg chg="add mod">
          <ac:chgData name="Franke, Erik" userId="0931d213-a2f2-43e3-93c0-85f31586b70e" providerId="ADAL" clId="{15B73AF2-825B-4E8D-9552-3E4EC59D6C0B}" dt="2024-10-28T12:29:49.041" v="13166" actId="1076"/>
          <ac:picMkLst>
            <pc:docMk/>
            <pc:sldMk cId="3873091342" sldId="778"/>
            <ac:picMk id="17" creationId="{496E415A-9EDD-C466-EE07-3102F4E4D12B}"/>
          </ac:picMkLst>
        </pc:picChg>
        <pc:picChg chg="add mod">
          <ac:chgData name="Franke, Erik" userId="0931d213-a2f2-43e3-93c0-85f31586b70e" providerId="ADAL" clId="{15B73AF2-825B-4E8D-9552-3E4EC59D6C0B}" dt="2024-10-28T12:29:49.041" v="13166" actId="1076"/>
          <ac:picMkLst>
            <pc:docMk/>
            <pc:sldMk cId="3873091342" sldId="778"/>
            <ac:picMk id="21" creationId="{389795FA-C070-47FC-ABFA-DADCF9D34C40}"/>
          </ac:picMkLst>
        </pc:picChg>
      </pc:sldChg>
      <pc:sldChg chg="addSp modSp add mod ord">
        <pc:chgData name="Franke, Erik" userId="0931d213-a2f2-43e3-93c0-85f31586b70e" providerId="ADAL" clId="{15B73AF2-825B-4E8D-9552-3E4EC59D6C0B}" dt="2024-10-28T13:22:42.203" v="14116" actId="114"/>
        <pc:sldMkLst>
          <pc:docMk/>
          <pc:sldMk cId="1600407977" sldId="779"/>
        </pc:sldMkLst>
        <pc:spChg chg="add">
          <ac:chgData name="Franke, Erik" userId="0931d213-a2f2-43e3-93c0-85f31586b70e" providerId="ADAL" clId="{15B73AF2-825B-4E8D-9552-3E4EC59D6C0B}" dt="2024-10-28T11:55:21.902" v="12214"/>
          <ac:spMkLst>
            <pc:docMk/>
            <pc:sldMk cId="1600407977" sldId="779"/>
            <ac:spMk id="2" creationId="{E2E31256-2371-0D6A-7042-5898906D43B0}"/>
          </ac:spMkLst>
        </pc:spChg>
        <pc:spChg chg="mod">
          <ac:chgData name="Franke, Erik" userId="0931d213-a2f2-43e3-93c0-85f31586b70e" providerId="ADAL" clId="{15B73AF2-825B-4E8D-9552-3E4EC59D6C0B}" dt="2024-10-28T13:22:42.203" v="14116" actId="114"/>
          <ac:spMkLst>
            <pc:docMk/>
            <pc:sldMk cId="1600407977" sldId="779"/>
            <ac:spMk id="10" creationId="{4B0E1167-BB8B-2DDB-0B51-64C268937D72}"/>
          </ac:spMkLst>
        </pc:spChg>
      </pc:sldChg>
      <pc:sldChg chg="addSp delSp modSp add mod">
        <pc:chgData name="Franke, Erik" userId="0931d213-a2f2-43e3-93c0-85f31586b70e" providerId="ADAL" clId="{15B73AF2-825B-4E8D-9552-3E4EC59D6C0B}" dt="2024-10-28T12:28:51.431" v="13165" actId="20577"/>
        <pc:sldMkLst>
          <pc:docMk/>
          <pc:sldMk cId="3383150597" sldId="780"/>
        </pc:sldMkLst>
        <pc:spChg chg="add mod">
          <ac:chgData name="Franke, Erik" userId="0931d213-a2f2-43e3-93c0-85f31586b70e" providerId="ADAL" clId="{15B73AF2-825B-4E8D-9552-3E4EC59D6C0B}" dt="2024-10-28T12:28:51.431" v="13165" actId="20577"/>
          <ac:spMkLst>
            <pc:docMk/>
            <pc:sldMk cId="3383150597" sldId="780"/>
            <ac:spMk id="4" creationId="{90C88747-BD04-7472-532D-D78562490B9C}"/>
          </ac:spMkLst>
        </pc:spChg>
        <pc:spChg chg="mod">
          <ac:chgData name="Franke, Erik" userId="0931d213-a2f2-43e3-93c0-85f31586b70e" providerId="ADAL" clId="{15B73AF2-825B-4E8D-9552-3E4EC59D6C0B}" dt="2024-10-28T12:18:37.223" v="12692" actId="20577"/>
          <ac:spMkLst>
            <pc:docMk/>
            <pc:sldMk cId="3383150597" sldId="780"/>
            <ac:spMk id="8" creationId="{BE8316BE-B848-A671-2FD9-72C9627C122C}"/>
          </ac:spMkLst>
        </pc:spChg>
        <pc:spChg chg="del">
          <ac:chgData name="Franke, Erik" userId="0931d213-a2f2-43e3-93c0-85f31586b70e" providerId="ADAL" clId="{15B73AF2-825B-4E8D-9552-3E4EC59D6C0B}" dt="2024-10-28T12:18:46.635" v="12693" actId="478"/>
          <ac:spMkLst>
            <pc:docMk/>
            <pc:sldMk cId="3383150597" sldId="780"/>
            <ac:spMk id="10" creationId="{2E310422-9755-BE53-B36C-2FE9B55E800F}"/>
          </ac:spMkLst>
        </pc:spChg>
        <pc:picChg chg="add mod">
          <ac:chgData name="Franke, Erik" userId="0931d213-a2f2-43e3-93c0-85f31586b70e" providerId="ADAL" clId="{15B73AF2-825B-4E8D-9552-3E4EC59D6C0B}" dt="2024-10-28T12:19:01.605" v="12699" actId="1076"/>
          <ac:picMkLst>
            <pc:docMk/>
            <pc:sldMk cId="3383150597" sldId="780"/>
            <ac:picMk id="3" creationId="{9B08C5E0-EDF8-68F1-868E-ADF04842BE16}"/>
          </ac:picMkLst>
        </pc:picChg>
      </pc:sldChg>
      <pc:sldChg chg="addSp delSp modSp add mod">
        <pc:chgData name="Franke, Erik" userId="0931d213-a2f2-43e3-93c0-85f31586b70e" providerId="ADAL" clId="{15B73AF2-825B-4E8D-9552-3E4EC59D6C0B}" dt="2024-10-28T19:14:14.599" v="15207" actId="20577"/>
        <pc:sldMkLst>
          <pc:docMk/>
          <pc:sldMk cId="3757257152" sldId="781"/>
        </pc:sldMkLst>
        <pc:spChg chg="add mod">
          <ac:chgData name="Franke, Erik" userId="0931d213-a2f2-43e3-93c0-85f31586b70e" providerId="ADAL" clId="{15B73AF2-825B-4E8D-9552-3E4EC59D6C0B}" dt="2024-10-28T19:14:14.599" v="15207" actId="20577"/>
          <ac:spMkLst>
            <pc:docMk/>
            <pc:sldMk cId="3757257152" sldId="781"/>
            <ac:spMk id="2" creationId="{F90BD104-93E0-FB93-6FE1-59630CF15B11}"/>
          </ac:spMkLst>
        </pc:spChg>
        <pc:picChg chg="del">
          <ac:chgData name="Franke, Erik" userId="0931d213-a2f2-43e3-93c0-85f31586b70e" providerId="ADAL" clId="{15B73AF2-825B-4E8D-9552-3E4EC59D6C0B}" dt="2024-10-28T12:15:03.831" v="12617" actId="478"/>
          <ac:picMkLst>
            <pc:docMk/>
            <pc:sldMk cId="3757257152" sldId="781"/>
            <ac:picMk id="6" creationId="{2FCAD638-647F-873A-415C-6D7FF93A2881}"/>
          </ac:picMkLst>
        </pc:picChg>
        <pc:picChg chg="del">
          <ac:chgData name="Franke, Erik" userId="0931d213-a2f2-43e3-93c0-85f31586b70e" providerId="ADAL" clId="{15B73AF2-825B-4E8D-9552-3E4EC59D6C0B}" dt="2024-10-28T12:15:04.797" v="12618" actId="478"/>
          <ac:picMkLst>
            <pc:docMk/>
            <pc:sldMk cId="3757257152" sldId="781"/>
            <ac:picMk id="13" creationId="{2C0FC668-731B-6A41-EDCE-ACFEB99AF77F}"/>
          </ac:picMkLst>
        </pc:picChg>
        <pc:picChg chg="del">
          <ac:chgData name="Franke, Erik" userId="0931d213-a2f2-43e3-93c0-85f31586b70e" providerId="ADAL" clId="{15B73AF2-825B-4E8D-9552-3E4EC59D6C0B}" dt="2024-10-28T12:15:05.816" v="12619" actId="478"/>
          <ac:picMkLst>
            <pc:docMk/>
            <pc:sldMk cId="3757257152" sldId="781"/>
            <ac:picMk id="17" creationId="{AC929C0F-A108-D903-75CF-9A8DD118A2A2}"/>
          </ac:picMkLst>
        </pc:picChg>
        <pc:picChg chg="del">
          <ac:chgData name="Franke, Erik" userId="0931d213-a2f2-43e3-93c0-85f31586b70e" providerId="ADAL" clId="{15B73AF2-825B-4E8D-9552-3E4EC59D6C0B}" dt="2024-10-28T12:15:06.960" v="12620" actId="478"/>
          <ac:picMkLst>
            <pc:docMk/>
            <pc:sldMk cId="3757257152" sldId="781"/>
            <ac:picMk id="21" creationId="{F5FA8D24-2996-35C0-D4C2-F90AD8A7E1DD}"/>
          </ac:picMkLst>
        </pc:picChg>
      </pc:sldChg>
      <pc:sldChg chg="modSp add mod modShow">
        <pc:chgData name="Franke, Erik" userId="0931d213-a2f2-43e3-93c0-85f31586b70e" providerId="ADAL" clId="{15B73AF2-825B-4E8D-9552-3E4EC59D6C0B}" dt="2024-10-28T19:28:07.652" v="15599" actId="20577"/>
        <pc:sldMkLst>
          <pc:docMk/>
          <pc:sldMk cId="21755145" sldId="782"/>
        </pc:sldMkLst>
        <pc:spChg chg="mod">
          <ac:chgData name="Franke, Erik" userId="0931d213-a2f2-43e3-93c0-85f31586b70e" providerId="ADAL" clId="{15B73AF2-825B-4E8D-9552-3E4EC59D6C0B}" dt="2024-10-28T19:28:07.652" v="15599" actId="20577"/>
          <ac:spMkLst>
            <pc:docMk/>
            <pc:sldMk cId="21755145" sldId="782"/>
            <ac:spMk id="2" creationId="{A619A0C5-AD92-AAF8-1C15-C117FFEC7551}"/>
          </ac:spMkLst>
        </pc:spChg>
        <pc:spChg chg="mod">
          <ac:chgData name="Franke, Erik" userId="0931d213-a2f2-43e3-93c0-85f31586b70e" providerId="ADAL" clId="{15B73AF2-825B-4E8D-9552-3E4EC59D6C0B}" dt="2024-10-28T12:38:09.609" v="13277" actId="20577"/>
          <ac:spMkLst>
            <pc:docMk/>
            <pc:sldMk cId="21755145" sldId="782"/>
            <ac:spMk id="11" creationId="{FA874012-71B9-4F43-3FC8-DDA7760D5C7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4820"/>
          </a:xfrm>
          <a:prstGeom prst="rect">
            <a:avLst/>
          </a:prstGeom>
        </p:spPr>
        <p:txBody>
          <a:bodyPr vert="horz" lIns="93177" tIns="46589" rIns="93177" bIns="46589" rtlCol="0"/>
          <a:lstStyle>
            <a:lvl1pPr algn="r">
              <a:defRPr sz="1200"/>
            </a:lvl1pPr>
          </a:lstStyle>
          <a:p>
            <a:fld id="{B1E5D5D8-3651-4BC7-B31A-B0B939DE033C}" type="datetimeFigureOut">
              <a:rPr lang="en-US" smtClean="0"/>
              <a:t>10/29/2024</a:t>
            </a:fld>
            <a:endParaRPr lang="en-US"/>
          </a:p>
        </p:txBody>
      </p:sp>
      <p:sp>
        <p:nvSpPr>
          <p:cNvPr id="4" name="Footer Placeholder 3"/>
          <p:cNvSpPr>
            <a:spLocks noGrp="1"/>
          </p:cNvSpPr>
          <p:nvPr>
            <p:ph type="ftr" sz="quarter" idx="2"/>
          </p:nvPr>
        </p:nvSpPr>
        <p:spPr>
          <a:xfrm>
            <a:off x="0" y="8829967"/>
            <a:ext cx="297180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3177" tIns="46589" rIns="93177" bIns="46589" rtlCol="0" anchor="b"/>
          <a:lstStyle>
            <a:lvl1pPr algn="r">
              <a:defRPr sz="1200"/>
            </a:lvl1pPr>
          </a:lstStyle>
          <a:p>
            <a:fld id="{F1983139-4F4C-4A63-87AB-C848B462AE59}" type="slidenum">
              <a:rPr lang="en-US" smtClean="0"/>
              <a:t>‹#›</a:t>
            </a:fld>
            <a:endParaRPr lang="en-US"/>
          </a:p>
        </p:txBody>
      </p:sp>
    </p:spTree>
    <p:extLst>
      <p:ext uri="{BB962C8B-B14F-4D97-AF65-F5344CB8AC3E}">
        <p14:creationId xmlns:p14="http://schemas.microsoft.com/office/powerpoint/2010/main" val="22484400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3177" tIns="46589" rIns="93177" bIns="46589" rtlCol="0"/>
          <a:lstStyle>
            <a:lvl1pPr algn="r">
              <a:defRPr sz="1200"/>
            </a:lvl1pPr>
          </a:lstStyle>
          <a:p>
            <a:fld id="{00DE8979-6517-49ED-9F36-0D133A84FA2E}" type="datetimeFigureOut">
              <a:rPr lang="en-US" smtClean="0"/>
              <a:t>10/29/2024</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3177" tIns="46589" rIns="93177" bIns="46589" rtlCol="0" anchor="b"/>
          <a:lstStyle>
            <a:lvl1pPr algn="r">
              <a:defRPr sz="1200"/>
            </a:lvl1pPr>
          </a:lstStyle>
          <a:p>
            <a:fld id="{D1BA9DFB-3253-4599-90FB-DF2DB450066B}" type="slidenum">
              <a:rPr lang="en-US" smtClean="0"/>
              <a:t>‹#›</a:t>
            </a:fld>
            <a:endParaRPr lang="en-US"/>
          </a:p>
        </p:txBody>
      </p:sp>
    </p:spTree>
    <p:extLst>
      <p:ext uri="{BB962C8B-B14F-4D97-AF65-F5344CB8AC3E}">
        <p14:creationId xmlns:p14="http://schemas.microsoft.com/office/powerpoint/2010/main" val="198034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9750"/>
            <a:ext cx="7772400" cy="2990849"/>
          </a:xfrm>
        </p:spPr>
        <p:txBody>
          <a:bodyPr lIns="0" tIns="0" rIns="0" bIns="0" anchor="b" anchorCtr="0">
            <a:normAutofit/>
          </a:bodyPr>
          <a:lstStyle>
            <a:lvl1pPr algn="l">
              <a:lnSpc>
                <a:spcPts val="5000"/>
              </a:lnSpc>
              <a:defRPr sz="6000">
                <a:solidFill>
                  <a:schemeClr val="tx2"/>
                </a:solidFill>
              </a:defRPr>
            </a:lvl1pPr>
          </a:lstStyle>
          <a:p>
            <a:r>
              <a:rPr lang="en-US"/>
              <a:t>Click to edit Master title style</a:t>
            </a:r>
          </a:p>
        </p:txBody>
      </p:sp>
      <p:sp>
        <p:nvSpPr>
          <p:cNvPr id="3" name="Subtitle 2"/>
          <p:cNvSpPr>
            <a:spLocks noGrp="1"/>
          </p:cNvSpPr>
          <p:nvPr>
            <p:ph type="subTitle" idx="1"/>
          </p:nvPr>
        </p:nvSpPr>
        <p:spPr>
          <a:xfrm>
            <a:off x="685800" y="5257800"/>
            <a:ext cx="7086600" cy="685800"/>
          </a:xfrm>
        </p:spPr>
        <p:txBody>
          <a:bodyPr>
            <a:normAutofit/>
          </a:bodyPr>
          <a:lstStyle>
            <a:lvl1pPr marL="0" indent="0" algn="l">
              <a:buNone/>
              <a:defRPr sz="1400" b="0" i="0">
                <a:solidFill>
                  <a:schemeClr val="accent2">
                    <a:lumMod val="5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A582522-CA65-B64C-B8C8-CFE888363767}" type="datetimeFigureOut">
              <a:rPr lang="en-US" smtClean="0"/>
              <a:t>10/29/2024</a:t>
            </a:fld>
            <a:endParaRPr lang="en-US"/>
          </a:p>
        </p:txBody>
      </p:sp>
      <p:sp>
        <p:nvSpPr>
          <p:cNvPr id="5" name="Footer Placeholder 4"/>
          <p:cNvSpPr>
            <a:spLocks noGrp="1"/>
          </p:cNvSpPr>
          <p:nvPr>
            <p:ph type="ftr" sz="quarter" idx="11"/>
          </p:nvPr>
        </p:nvSpPr>
        <p:spPr/>
        <p:txBody>
          <a:bodyPr/>
          <a:lstStyle/>
          <a:p>
            <a:pPr algn="r"/>
            <a:r>
              <a:rPr lang="en-US">
                <a:solidFill>
                  <a:schemeClr val="tx2">
                    <a:lumMod val="60000"/>
                    <a:lumOff val="40000"/>
                  </a:schemeClr>
                </a:solidFill>
              </a:rPr>
              <a:t>SMART, NIMBLE, COMPASSIONATE, </a:t>
            </a:r>
            <a:r>
              <a:rPr lang="en-US">
                <a:solidFill>
                  <a:schemeClr val="bg1"/>
                </a:solidFill>
              </a:rPr>
              <a:t>PREPARED.</a:t>
            </a:r>
          </a:p>
        </p:txBody>
      </p:sp>
      <p:sp>
        <p:nvSpPr>
          <p:cNvPr id="6" name="Slide Number Placeholder 5"/>
          <p:cNvSpPr>
            <a:spLocks noGrp="1"/>
          </p:cNvSpPr>
          <p:nvPr>
            <p:ph type="sldNum" sz="quarter" idx="12"/>
          </p:nvPr>
        </p:nvSpPr>
        <p:spPr/>
        <p:txBody>
          <a:bodyPr/>
          <a:lstStyle/>
          <a:p>
            <a:fld id="{1AD69C19-48F0-3644-AE72-F38508D49EE5}" type="slidenum">
              <a:rPr lang="en-US" smtClean="0"/>
              <a:t>‹#›</a:t>
            </a:fld>
            <a:endParaRPr lang="en-US"/>
          </a:p>
        </p:txBody>
      </p:sp>
    </p:spTree>
    <p:extLst>
      <p:ext uri="{BB962C8B-B14F-4D97-AF65-F5344CB8AC3E}">
        <p14:creationId xmlns:p14="http://schemas.microsoft.com/office/powerpoint/2010/main" val="386489104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Click to edit Master </a:t>
            </a:r>
            <a:br>
              <a:rPr lang="en-US"/>
            </a:br>
            <a:r>
              <a:rPr lang="en-US"/>
              <a:t>title style</a:t>
            </a:r>
          </a:p>
        </p:txBody>
      </p:sp>
      <p:sp>
        <p:nvSpPr>
          <p:cNvPr id="3" name="Content Placeholder 2"/>
          <p:cNvSpPr>
            <a:spLocks noGrp="1"/>
          </p:cNvSpPr>
          <p:nvPr>
            <p:ph idx="1"/>
          </p:nvPr>
        </p:nvSpPr>
        <p:spPr>
          <a:xfrm>
            <a:off x="457200" y="1809750"/>
            <a:ext cx="8229600" cy="4316413"/>
          </a:xfrm>
        </p:spPr>
        <p:txBody>
          <a:bodyPr/>
          <a:lstStyle>
            <a:lvl1pPr>
              <a:defRPr>
                <a:solidFill>
                  <a:schemeClr val="accent2">
                    <a:lumMod val="50000"/>
                  </a:schemeClr>
                </a:solidFill>
              </a:defRPr>
            </a:lvl1pPr>
            <a:lvl2pPr>
              <a:defRPr>
                <a:solidFill>
                  <a:schemeClr val="accent2">
                    <a:lumMod val="50000"/>
                  </a:schemeClr>
                </a:solidFill>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fld id="{0A582522-CA65-B64C-B8C8-CFE888363767}" type="datetimeFigureOut">
              <a:rPr lang="en-US" smtClean="0"/>
              <a:t>10/29/2024</a:t>
            </a:fld>
            <a:endParaRPr lang="en-US"/>
          </a:p>
        </p:txBody>
      </p:sp>
      <p:sp>
        <p:nvSpPr>
          <p:cNvPr id="5" name="Footer Placeholder 4"/>
          <p:cNvSpPr>
            <a:spLocks noGrp="1"/>
          </p:cNvSpPr>
          <p:nvPr>
            <p:ph type="ftr" sz="quarter" idx="11"/>
          </p:nvPr>
        </p:nvSpPr>
        <p:spPr/>
        <p:txBody>
          <a:bodyPr/>
          <a:lstStyle/>
          <a:p>
            <a:pPr algn="r"/>
            <a:r>
              <a:rPr lang="en-US">
                <a:solidFill>
                  <a:schemeClr val="tx2">
                    <a:lumMod val="60000"/>
                    <a:lumOff val="40000"/>
                  </a:schemeClr>
                </a:solidFill>
              </a:rPr>
              <a:t>SMART, NIMBLE, COMPASSIONATE, </a:t>
            </a:r>
            <a:r>
              <a:rPr lang="en-US">
                <a:solidFill>
                  <a:schemeClr val="bg1"/>
                </a:solidFill>
              </a:rPr>
              <a:t>PREPARED.</a:t>
            </a:r>
          </a:p>
        </p:txBody>
      </p:sp>
      <p:sp>
        <p:nvSpPr>
          <p:cNvPr id="6" name="Slide Number Placeholder 5"/>
          <p:cNvSpPr>
            <a:spLocks noGrp="1"/>
          </p:cNvSpPr>
          <p:nvPr>
            <p:ph type="sldNum" sz="quarter" idx="12"/>
          </p:nvPr>
        </p:nvSpPr>
        <p:spPr/>
        <p:txBody>
          <a:bodyPr/>
          <a:lstStyle/>
          <a:p>
            <a:fld id="{1AD69C19-48F0-3644-AE72-F38508D49EE5}" type="slidenum">
              <a:rPr lang="en-US" smtClean="0"/>
              <a:t>‹#›</a:t>
            </a:fld>
            <a:endParaRPr lang="en-US"/>
          </a:p>
        </p:txBody>
      </p:sp>
    </p:spTree>
    <p:extLst>
      <p:ext uri="{BB962C8B-B14F-4D97-AF65-F5344CB8AC3E}">
        <p14:creationId xmlns:p14="http://schemas.microsoft.com/office/powerpoint/2010/main" val="220891851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a:t>
            </a:r>
            <a:br>
              <a:rPr lang="en-US"/>
            </a:br>
            <a:r>
              <a:rPr lang="en-US"/>
              <a:t>title style on two lines</a:t>
            </a:r>
          </a:p>
        </p:txBody>
      </p:sp>
      <p:sp>
        <p:nvSpPr>
          <p:cNvPr id="3" name="Content Placeholder 2"/>
          <p:cNvSpPr>
            <a:spLocks noGrp="1"/>
          </p:cNvSpPr>
          <p:nvPr>
            <p:ph sz="half" idx="1"/>
          </p:nvPr>
        </p:nvSpPr>
        <p:spPr>
          <a:xfrm>
            <a:off x="457200" y="1809750"/>
            <a:ext cx="4038600" cy="4316413"/>
          </a:xfrm>
        </p:spPr>
        <p:txBody>
          <a:bodyPr/>
          <a:lstStyle>
            <a:lvl1pPr>
              <a:defRPr sz="2000"/>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4" name="Content Placeholder 3"/>
          <p:cNvSpPr>
            <a:spLocks noGrp="1"/>
          </p:cNvSpPr>
          <p:nvPr>
            <p:ph sz="half" idx="2"/>
          </p:nvPr>
        </p:nvSpPr>
        <p:spPr>
          <a:xfrm>
            <a:off x="4648200" y="1809750"/>
            <a:ext cx="4038600" cy="4316413"/>
          </a:xfrm>
        </p:spPr>
        <p:txBody>
          <a:bodyPr/>
          <a:lstStyle>
            <a:lvl1pPr>
              <a:defRPr sz="2000"/>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p>
            <a:fld id="{0A582522-CA65-B64C-B8C8-CFE888363767}" type="datetimeFigureOut">
              <a:rPr lang="en-US" smtClean="0"/>
              <a:t>10/29/2024</a:t>
            </a:fld>
            <a:endParaRPr lang="en-US"/>
          </a:p>
        </p:txBody>
      </p:sp>
      <p:sp>
        <p:nvSpPr>
          <p:cNvPr id="6" name="Footer Placeholder 5"/>
          <p:cNvSpPr>
            <a:spLocks noGrp="1"/>
          </p:cNvSpPr>
          <p:nvPr>
            <p:ph type="ftr" sz="quarter" idx="11"/>
          </p:nvPr>
        </p:nvSpPr>
        <p:spPr/>
        <p:txBody>
          <a:bodyPr/>
          <a:lstStyle/>
          <a:p>
            <a:pPr algn="r"/>
            <a:r>
              <a:rPr lang="en-US">
                <a:solidFill>
                  <a:schemeClr val="tx2">
                    <a:lumMod val="60000"/>
                    <a:lumOff val="40000"/>
                  </a:schemeClr>
                </a:solidFill>
              </a:rPr>
              <a:t>SMART, NIMBLE, COMPASSIONATE, </a:t>
            </a:r>
            <a:r>
              <a:rPr lang="en-US">
                <a:solidFill>
                  <a:schemeClr val="bg1"/>
                </a:solidFill>
              </a:rPr>
              <a:t>PREPARED.</a:t>
            </a:r>
          </a:p>
        </p:txBody>
      </p:sp>
      <p:sp>
        <p:nvSpPr>
          <p:cNvPr id="7" name="Slide Number Placeholder 6"/>
          <p:cNvSpPr>
            <a:spLocks noGrp="1"/>
          </p:cNvSpPr>
          <p:nvPr>
            <p:ph type="sldNum" sz="quarter" idx="12"/>
          </p:nvPr>
        </p:nvSpPr>
        <p:spPr/>
        <p:txBody>
          <a:bodyPr/>
          <a:lstStyle/>
          <a:p>
            <a:fld id="{1AD69C19-48F0-3644-AE72-F38508D49EE5}" type="slidenum">
              <a:rPr lang="en-US" smtClean="0"/>
              <a:t>‹#›</a:t>
            </a:fld>
            <a:endParaRPr lang="en-US"/>
          </a:p>
        </p:txBody>
      </p:sp>
    </p:spTree>
    <p:extLst>
      <p:ext uri="{BB962C8B-B14F-4D97-AF65-F5344CB8AC3E}">
        <p14:creationId xmlns:p14="http://schemas.microsoft.com/office/powerpoint/2010/main" val="36910901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09749"/>
            <a:ext cx="4040188" cy="365125"/>
          </a:xfrm>
        </p:spPr>
        <p:txBody>
          <a:bodyPr anchor="t" anchorCtr="0">
            <a:normAutofit/>
          </a:bodyPr>
          <a:lstStyle>
            <a:lvl1pPr marL="0" indent="0">
              <a:buNone/>
              <a:defRPr sz="1600" b="1" cap="all">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6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p:txBody>
      </p:sp>
      <p:sp>
        <p:nvSpPr>
          <p:cNvPr id="5" name="Text Placeholder 4"/>
          <p:cNvSpPr>
            <a:spLocks noGrp="1"/>
          </p:cNvSpPr>
          <p:nvPr>
            <p:ph type="body" sz="quarter" idx="3"/>
          </p:nvPr>
        </p:nvSpPr>
        <p:spPr>
          <a:xfrm>
            <a:off x="4645025" y="1809749"/>
            <a:ext cx="4041775" cy="365125"/>
          </a:xfrm>
        </p:spPr>
        <p:txBody>
          <a:bodyPr anchor="t" anchorCtr="0">
            <a:normAutofit/>
          </a:bodyPr>
          <a:lstStyle>
            <a:lvl1pPr marL="0" indent="0">
              <a:buNone/>
              <a:defRPr sz="1600" b="1" cap="all">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6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p:txBody>
      </p:sp>
      <p:sp>
        <p:nvSpPr>
          <p:cNvPr id="7" name="Date Placeholder 6"/>
          <p:cNvSpPr>
            <a:spLocks noGrp="1"/>
          </p:cNvSpPr>
          <p:nvPr>
            <p:ph type="dt" sz="half" idx="10"/>
          </p:nvPr>
        </p:nvSpPr>
        <p:spPr/>
        <p:txBody>
          <a:bodyPr/>
          <a:lstStyle/>
          <a:p>
            <a:fld id="{0A582522-CA65-B64C-B8C8-CFE888363767}" type="datetimeFigureOut">
              <a:rPr lang="en-US" smtClean="0"/>
              <a:t>10/29/2024</a:t>
            </a:fld>
            <a:endParaRPr lang="en-US"/>
          </a:p>
        </p:txBody>
      </p:sp>
      <p:sp>
        <p:nvSpPr>
          <p:cNvPr id="8" name="Footer Placeholder 7"/>
          <p:cNvSpPr>
            <a:spLocks noGrp="1"/>
          </p:cNvSpPr>
          <p:nvPr>
            <p:ph type="ftr" sz="quarter" idx="11"/>
          </p:nvPr>
        </p:nvSpPr>
        <p:spPr/>
        <p:txBody>
          <a:bodyPr/>
          <a:lstStyle/>
          <a:p>
            <a:pPr algn="r"/>
            <a:r>
              <a:rPr lang="en-US">
                <a:solidFill>
                  <a:schemeClr val="tx2">
                    <a:lumMod val="60000"/>
                    <a:lumOff val="40000"/>
                  </a:schemeClr>
                </a:solidFill>
              </a:rPr>
              <a:t>SMART, NIMBLE, COMPASSIONATE, </a:t>
            </a:r>
            <a:r>
              <a:rPr lang="en-US">
                <a:solidFill>
                  <a:schemeClr val="bg1"/>
                </a:solidFill>
              </a:rPr>
              <a:t>PREPARED.</a:t>
            </a:r>
          </a:p>
        </p:txBody>
      </p:sp>
      <p:sp>
        <p:nvSpPr>
          <p:cNvPr id="9" name="Slide Number Placeholder 8"/>
          <p:cNvSpPr>
            <a:spLocks noGrp="1"/>
          </p:cNvSpPr>
          <p:nvPr>
            <p:ph type="sldNum" sz="quarter" idx="12"/>
          </p:nvPr>
        </p:nvSpPr>
        <p:spPr/>
        <p:txBody>
          <a:bodyPr/>
          <a:lstStyle/>
          <a:p>
            <a:fld id="{1AD69C19-48F0-3644-AE72-F38508D49EE5}" type="slidenum">
              <a:rPr lang="en-US" smtClean="0"/>
              <a:t>‹#›</a:t>
            </a:fld>
            <a:endParaRPr lang="en-US"/>
          </a:p>
        </p:txBody>
      </p:sp>
    </p:spTree>
    <p:extLst>
      <p:ext uri="{BB962C8B-B14F-4D97-AF65-F5344CB8AC3E}">
        <p14:creationId xmlns:p14="http://schemas.microsoft.com/office/powerpoint/2010/main" val="15667428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a:t>
            </a:r>
            <a:br>
              <a:rPr lang="en-US"/>
            </a:br>
            <a:r>
              <a:rPr lang="en-US"/>
              <a:t>title style on two lines</a:t>
            </a:r>
          </a:p>
        </p:txBody>
      </p:sp>
      <p:sp>
        <p:nvSpPr>
          <p:cNvPr id="3" name="Date Placeholder 2"/>
          <p:cNvSpPr>
            <a:spLocks noGrp="1"/>
          </p:cNvSpPr>
          <p:nvPr>
            <p:ph type="dt" sz="half" idx="10"/>
          </p:nvPr>
        </p:nvSpPr>
        <p:spPr/>
        <p:txBody>
          <a:bodyPr/>
          <a:lstStyle/>
          <a:p>
            <a:fld id="{0A582522-CA65-B64C-B8C8-CFE888363767}" type="datetimeFigureOut">
              <a:rPr lang="en-US" smtClean="0"/>
              <a:t>10/29/2024</a:t>
            </a:fld>
            <a:endParaRPr lang="en-US"/>
          </a:p>
        </p:txBody>
      </p:sp>
      <p:sp>
        <p:nvSpPr>
          <p:cNvPr id="4" name="Footer Placeholder 3"/>
          <p:cNvSpPr>
            <a:spLocks noGrp="1"/>
          </p:cNvSpPr>
          <p:nvPr>
            <p:ph type="ftr" sz="quarter" idx="11"/>
          </p:nvPr>
        </p:nvSpPr>
        <p:spPr/>
        <p:txBody>
          <a:bodyPr/>
          <a:lstStyle/>
          <a:p>
            <a:pPr algn="r"/>
            <a:r>
              <a:rPr lang="en-US">
                <a:solidFill>
                  <a:schemeClr val="tx2">
                    <a:lumMod val="60000"/>
                    <a:lumOff val="40000"/>
                  </a:schemeClr>
                </a:solidFill>
              </a:rPr>
              <a:t>SMART, NIMBLE, COMPASSIONATE, </a:t>
            </a:r>
            <a:r>
              <a:rPr lang="en-US">
                <a:solidFill>
                  <a:schemeClr val="bg1"/>
                </a:solidFill>
              </a:rPr>
              <a:t>PREPARED.</a:t>
            </a:r>
          </a:p>
        </p:txBody>
      </p:sp>
      <p:sp>
        <p:nvSpPr>
          <p:cNvPr id="5" name="Slide Number Placeholder 4"/>
          <p:cNvSpPr>
            <a:spLocks noGrp="1"/>
          </p:cNvSpPr>
          <p:nvPr>
            <p:ph type="sldNum" sz="quarter" idx="12"/>
          </p:nvPr>
        </p:nvSpPr>
        <p:spPr/>
        <p:txBody>
          <a:bodyPr/>
          <a:lstStyle/>
          <a:p>
            <a:fld id="{1AD69C19-48F0-3644-AE72-F38508D49EE5}" type="slidenum">
              <a:rPr lang="en-US" smtClean="0"/>
              <a:t>‹#›</a:t>
            </a:fld>
            <a:endParaRPr lang="en-US"/>
          </a:p>
        </p:txBody>
      </p:sp>
    </p:spTree>
    <p:extLst>
      <p:ext uri="{BB962C8B-B14F-4D97-AF65-F5344CB8AC3E}">
        <p14:creationId xmlns:p14="http://schemas.microsoft.com/office/powerpoint/2010/main" val="223533921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582522-CA65-B64C-B8C8-CFE888363767}" type="datetimeFigureOut">
              <a:rPr lang="en-US" smtClean="0"/>
              <a:t>10/29/2024</a:t>
            </a:fld>
            <a:endParaRPr lang="en-US"/>
          </a:p>
        </p:txBody>
      </p:sp>
      <p:sp>
        <p:nvSpPr>
          <p:cNvPr id="3" name="Footer Placeholder 2"/>
          <p:cNvSpPr>
            <a:spLocks noGrp="1"/>
          </p:cNvSpPr>
          <p:nvPr>
            <p:ph type="ftr" sz="quarter" idx="11"/>
          </p:nvPr>
        </p:nvSpPr>
        <p:spPr/>
        <p:txBody>
          <a:bodyPr/>
          <a:lstStyle/>
          <a:p>
            <a:pPr algn="r"/>
            <a:r>
              <a:rPr lang="en-US">
                <a:solidFill>
                  <a:schemeClr val="tx2">
                    <a:lumMod val="60000"/>
                    <a:lumOff val="40000"/>
                  </a:schemeClr>
                </a:solidFill>
              </a:rPr>
              <a:t>SMART, NIMBLE, COMPASSIONATE, </a:t>
            </a:r>
            <a:r>
              <a:rPr lang="en-US">
                <a:solidFill>
                  <a:schemeClr val="bg1"/>
                </a:solidFill>
              </a:rPr>
              <a:t>PREPARED.</a:t>
            </a:r>
          </a:p>
        </p:txBody>
      </p:sp>
      <p:sp>
        <p:nvSpPr>
          <p:cNvPr id="4" name="Slide Number Placeholder 3"/>
          <p:cNvSpPr>
            <a:spLocks noGrp="1"/>
          </p:cNvSpPr>
          <p:nvPr>
            <p:ph type="sldNum" sz="quarter" idx="12"/>
          </p:nvPr>
        </p:nvSpPr>
        <p:spPr/>
        <p:txBody>
          <a:bodyPr/>
          <a:lstStyle/>
          <a:p>
            <a:fld id="{1AD69C19-48F0-3644-AE72-F38508D49EE5}" type="slidenum">
              <a:rPr lang="en-US" smtClean="0"/>
              <a:t>‹#›</a:t>
            </a:fld>
            <a:endParaRPr lang="en-US"/>
          </a:p>
        </p:txBody>
      </p:sp>
    </p:spTree>
    <p:extLst>
      <p:ext uri="{BB962C8B-B14F-4D97-AF65-F5344CB8AC3E}">
        <p14:creationId xmlns:p14="http://schemas.microsoft.com/office/powerpoint/2010/main" val="114638668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57799" y="1367691"/>
            <a:ext cx="3428999" cy="4728309"/>
          </a:xfrm>
          <a:solidFill>
            <a:schemeClr val="accent3">
              <a:lumMod val="7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52450" y="1809750"/>
            <a:ext cx="4324350" cy="2043112"/>
          </a:xfrm>
        </p:spPr>
        <p:txBody>
          <a:bodyPr>
            <a:normAutofit/>
          </a:bodyPr>
          <a:lstStyle>
            <a:lvl1pPr marL="228600" indent="-228600">
              <a:buFont typeface="Wingdings" charset="2"/>
              <a:buChar char="§"/>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582522-CA65-B64C-B8C8-CFE888363767}" type="datetimeFigureOut">
              <a:rPr lang="en-US" smtClean="0"/>
              <a:t>10/29/2024</a:t>
            </a:fld>
            <a:endParaRPr lang="en-US"/>
          </a:p>
        </p:txBody>
      </p:sp>
      <p:sp>
        <p:nvSpPr>
          <p:cNvPr id="6" name="Footer Placeholder 5"/>
          <p:cNvSpPr>
            <a:spLocks noGrp="1"/>
          </p:cNvSpPr>
          <p:nvPr>
            <p:ph type="ftr" sz="quarter" idx="11"/>
          </p:nvPr>
        </p:nvSpPr>
        <p:spPr/>
        <p:txBody>
          <a:bodyPr/>
          <a:lstStyle/>
          <a:p>
            <a:pPr algn="r"/>
            <a:r>
              <a:rPr lang="en-US">
                <a:solidFill>
                  <a:schemeClr val="tx2">
                    <a:lumMod val="60000"/>
                    <a:lumOff val="40000"/>
                  </a:schemeClr>
                </a:solidFill>
              </a:rPr>
              <a:t>SMART, NIMBLE, COMPASSIONATE, </a:t>
            </a:r>
            <a:r>
              <a:rPr lang="en-US">
                <a:solidFill>
                  <a:schemeClr val="bg1"/>
                </a:solidFill>
              </a:rPr>
              <a:t>PREPARED.</a:t>
            </a:r>
          </a:p>
        </p:txBody>
      </p:sp>
      <p:sp>
        <p:nvSpPr>
          <p:cNvPr id="7" name="Slide Number Placeholder 6"/>
          <p:cNvSpPr>
            <a:spLocks noGrp="1"/>
          </p:cNvSpPr>
          <p:nvPr>
            <p:ph type="sldNum" sz="quarter" idx="12"/>
          </p:nvPr>
        </p:nvSpPr>
        <p:spPr/>
        <p:txBody>
          <a:bodyPr/>
          <a:lstStyle/>
          <a:p>
            <a:fld id="{1AD69C19-48F0-3644-AE72-F38508D49EE5}" type="slidenum">
              <a:rPr lang="en-US" smtClean="0"/>
              <a:t>‹#›</a:t>
            </a:fld>
            <a:endParaRPr lang="en-US"/>
          </a:p>
        </p:txBody>
      </p:sp>
      <p:sp>
        <p:nvSpPr>
          <p:cNvPr id="8" name="Title 1"/>
          <p:cNvSpPr txBox="1">
            <a:spLocks/>
          </p:cNvSpPr>
          <p:nvPr userDrawn="1"/>
        </p:nvSpPr>
        <p:spPr>
          <a:xfrm>
            <a:off x="457200" y="338666"/>
            <a:ext cx="5938390" cy="1029025"/>
          </a:xfrm>
          <a:prstGeom prst="rect">
            <a:avLst/>
          </a:prstGeom>
        </p:spPr>
        <p:txBody>
          <a:bodyPr vert="horz" lIns="91440" tIns="45720" rIns="91440" bIns="45720" rtlCol="0" anchor="ctr">
            <a:normAutofit/>
          </a:bodyPr>
          <a:lstStyle>
            <a:lvl1pPr algn="l" defTabSz="457200" rtl="0" eaLnBrk="1" latinLnBrk="0" hangingPunct="1">
              <a:lnSpc>
                <a:spcPts val="2600"/>
              </a:lnSpc>
              <a:spcBef>
                <a:spcPct val="0"/>
              </a:spcBef>
              <a:buNone/>
              <a:defRPr sz="2800" b="1" i="0" kern="1200" cap="all">
                <a:solidFill>
                  <a:schemeClr val="tx2"/>
                </a:solidFill>
                <a:latin typeface="Arial"/>
                <a:ea typeface="+mj-ea"/>
                <a:cs typeface="Arial"/>
              </a:defRPr>
            </a:lvl1pPr>
          </a:lstStyle>
          <a:p>
            <a:r>
              <a:rPr lang="en-US">
                <a:solidFill>
                  <a:schemeClr val="bg1"/>
                </a:solidFill>
              </a:rPr>
              <a:t>Click to edit Master </a:t>
            </a:r>
            <a:br>
              <a:rPr lang="en-US">
                <a:solidFill>
                  <a:schemeClr val="bg1"/>
                </a:solidFill>
              </a:rPr>
            </a:br>
            <a:r>
              <a:rPr lang="en-US">
                <a:solidFill>
                  <a:schemeClr val="bg1"/>
                </a:solidFill>
              </a:rPr>
              <a:t>title style on two lines</a:t>
            </a:r>
          </a:p>
        </p:txBody>
      </p:sp>
    </p:spTree>
    <p:extLst>
      <p:ext uri="{BB962C8B-B14F-4D97-AF65-F5344CB8AC3E}">
        <p14:creationId xmlns:p14="http://schemas.microsoft.com/office/powerpoint/2010/main" val="81292889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narVert">
          <a:fgClr>
            <a:schemeClr val="accent2">
              <a:lumMod val="40000"/>
              <a:lumOff val="60000"/>
            </a:schemeClr>
          </a:fgClr>
          <a:bgClr>
            <a:prstClr val="white"/>
          </a:bgClr>
        </a:pattFill>
        <a:effectLst/>
      </p:bgPr>
    </p:bg>
    <p:spTree>
      <p:nvGrpSpPr>
        <p:cNvPr id="1" name=""/>
        <p:cNvGrpSpPr/>
        <p:nvPr/>
      </p:nvGrpSpPr>
      <p:grpSpPr>
        <a:xfrm>
          <a:off x="0" y="0"/>
          <a:ext cx="0" cy="0"/>
          <a:chOff x="0" y="0"/>
          <a:chExt cx="0" cy="0"/>
        </a:xfrm>
      </p:grpSpPr>
      <p:sp>
        <p:nvSpPr>
          <p:cNvPr id="9" name="Rectangle 8"/>
          <p:cNvSpPr/>
          <p:nvPr userDrawn="1"/>
        </p:nvSpPr>
        <p:spPr>
          <a:xfrm>
            <a:off x="-1587" y="6512821"/>
            <a:ext cx="9144000" cy="345179"/>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7" name="Rectangle 6"/>
          <p:cNvSpPr/>
          <p:nvPr userDrawn="1"/>
        </p:nvSpPr>
        <p:spPr>
          <a:xfrm>
            <a:off x="0" y="0"/>
            <a:ext cx="9144000" cy="1367691"/>
          </a:xfrm>
          <a:prstGeom prst="rect">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u="none">
              <a:solidFill>
                <a:schemeClr val="accent6">
                  <a:lumMod val="50000"/>
                </a:schemeClr>
              </a:solidFill>
            </a:endParaRPr>
          </a:p>
        </p:txBody>
      </p:sp>
      <p:sp>
        <p:nvSpPr>
          <p:cNvPr id="2" name="Title Placeholder 1"/>
          <p:cNvSpPr>
            <a:spLocks noGrp="1"/>
          </p:cNvSpPr>
          <p:nvPr>
            <p:ph type="title"/>
          </p:nvPr>
        </p:nvSpPr>
        <p:spPr>
          <a:xfrm>
            <a:off x="457200" y="338666"/>
            <a:ext cx="5938390" cy="1029025"/>
          </a:xfrm>
          <a:prstGeom prst="rect">
            <a:avLst/>
          </a:prstGeom>
        </p:spPr>
        <p:txBody>
          <a:bodyPr vert="horz" lIns="0" tIns="0" rIns="0" bIns="0" rtlCol="0" anchor="ctr">
            <a:normAutofit/>
          </a:bodyPr>
          <a:lstStyle/>
          <a:p>
            <a:r>
              <a:rPr lang="en-US"/>
              <a:t>Click to edit Master </a:t>
            </a:r>
            <a:br>
              <a:rPr lang="en-US"/>
            </a:br>
            <a:r>
              <a:rPr lang="en-US"/>
              <a:t>title style on two lines</a:t>
            </a:r>
          </a:p>
        </p:txBody>
      </p:sp>
      <p:sp>
        <p:nvSpPr>
          <p:cNvPr id="3" name="Text Placeholder 2"/>
          <p:cNvSpPr>
            <a:spLocks noGrp="1"/>
          </p:cNvSpPr>
          <p:nvPr>
            <p:ph type="body" idx="1"/>
          </p:nvPr>
        </p:nvSpPr>
        <p:spPr>
          <a:xfrm>
            <a:off x="457200" y="1809750"/>
            <a:ext cx="8229600" cy="4316413"/>
          </a:xfrm>
          <a:prstGeom prst="rect">
            <a:avLst/>
          </a:prstGeom>
        </p:spPr>
        <p:txBody>
          <a:bodyPr vert="horz" lIns="0" tIns="0" rIns="0" bIns="0" rtlCol="0">
            <a:normAutofit/>
          </a:bodyPr>
          <a:lstStyle/>
          <a:p>
            <a:pPr lvl="0"/>
            <a:r>
              <a:rPr lang="en-US"/>
              <a:t>Click to edit Master text styles</a:t>
            </a:r>
          </a:p>
          <a:p>
            <a:pPr lvl="1"/>
            <a:r>
              <a:rPr lang="en-US"/>
              <a:t>Second level</a:t>
            </a:r>
          </a:p>
        </p:txBody>
      </p:sp>
      <p:sp>
        <p:nvSpPr>
          <p:cNvPr id="4" name="Date Placeholder 3"/>
          <p:cNvSpPr>
            <a:spLocks noGrp="1"/>
          </p:cNvSpPr>
          <p:nvPr>
            <p:ph type="dt" sz="half" idx="2"/>
          </p:nvPr>
        </p:nvSpPr>
        <p:spPr>
          <a:xfrm>
            <a:off x="838200" y="6486610"/>
            <a:ext cx="1752600" cy="365125"/>
          </a:xfrm>
          <a:prstGeom prst="rect">
            <a:avLst/>
          </a:prstGeom>
        </p:spPr>
        <p:txBody>
          <a:bodyPr vert="horz" lIns="91440" tIns="45720" rIns="91440" bIns="45720" rtlCol="0" anchor="ctr"/>
          <a:lstStyle>
            <a:lvl1pPr algn="l">
              <a:defRPr sz="800">
                <a:solidFill>
                  <a:schemeClr val="bg1"/>
                </a:solidFill>
                <a:latin typeface="Arial"/>
              </a:defRPr>
            </a:lvl1pPr>
          </a:lstStyle>
          <a:p>
            <a:fld id="{0A582522-CA65-B64C-B8C8-CFE888363767}" type="datetimeFigureOut">
              <a:rPr lang="en-US" smtClean="0"/>
              <a:pPr/>
              <a:t>10/29/2024</a:t>
            </a:fld>
            <a:endParaRPr lang="en-US"/>
          </a:p>
        </p:txBody>
      </p:sp>
      <p:sp>
        <p:nvSpPr>
          <p:cNvPr id="6" name="Slide Number Placeholder 5"/>
          <p:cNvSpPr>
            <a:spLocks noGrp="1"/>
          </p:cNvSpPr>
          <p:nvPr>
            <p:ph type="sldNum" sz="quarter" idx="4"/>
          </p:nvPr>
        </p:nvSpPr>
        <p:spPr>
          <a:xfrm>
            <a:off x="457200" y="6486610"/>
            <a:ext cx="228600" cy="365125"/>
          </a:xfrm>
          <a:prstGeom prst="rect">
            <a:avLst/>
          </a:prstGeom>
        </p:spPr>
        <p:txBody>
          <a:bodyPr vert="horz" lIns="0" tIns="0" rIns="0" bIns="0" rtlCol="0" anchor="ctr"/>
          <a:lstStyle>
            <a:lvl1pPr algn="r">
              <a:defRPr sz="800">
                <a:solidFill>
                  <a:schemeClr val="bg1"/>
                </a:solidFill>
                <a:latin typeface="Arial"/>
              </a:defRPr>
            </a:lvl1pPr>
          </a:lstStyle>
          <a:p>
            <a:pPr algn="l"/>
            <a:fld id="{1AD69C19-48F0-3644-AE72-F38508D49EE5}" type="slidenum">
              <a:rPr lang="en-US" smtClean="0"/>
              <a:pPr algn="l"/>
              <a:t>‹#›</a:t>
            </a:fld>
            <a:endParaRPr lang="en-US"/>
          </a:p>
        </p:txBody>
      </p:sp>
      <p:sp>
        <p:nvSpPr>
          <p:cNvPr id="8" name="Rectangle 7"/>
          <p:cNvSpPr/>
          <p:nvPr userDrawn="1"/>
        </p:nvSpPr>
        <p:spPr>
          <a:xfrm>
            <a:off x="7320410" y="0"/>
            <a:ext cx="1366390" cy="136769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5943600" y="6486610"/>
            <a:ext cx="2743200" cy="365125"/>
          </a:xfrm>
          <a:prstGeom prst="rect">
            <a:avLst/>
          </a:prstGeom>
        </p:spPr>
        <p:txBody>
          <a:bodyPr vert="horz" lIns="0" tIns="0" rIns="0" bIns="0" rtlCol="0" anchor="ctr"/>
          <a:lstStyle>
            <a:lvl1pPr algn="ctr">
              <a:defRPr sz="800" b="1" i="0">
                <a:solidFill>
                  <a:schemeClr val="tx2"/>
                </a:solidFill>
                <a:latin typeface="Arial"/>
                <a:cs typeface="Arial"/>
              </a:defRPr>
            </a:lvl1pPr>
          </a:lstStyle>
          <a:p>
            <a:pPr algn="r"/>
            <a:r>
              <a:rPr lang="en-US">
                <a:solidFill>
                  <a:schemeClr val="tx2">
                    <a:lumMod val="60000"/>
                    <a:lumOff val="40000"/>
                  </a:schemeClr>
                </a:solidFill>
              </a:rPr>
              <a:t>SMART, NIMBLE, COMPASSIONATE, </a:t>
            </a:r>
            <a:r>
              <a:rPr lang="en-US">
                <a:solidFill>
                  <a:schemeClr val="bg1"/>
                </a:solidFill>
              </a:rPr>
              <a:t>PREPARED.</a:t>
            </a:r>
          </a:p>
        </p:txBody>
      </p:sp>
      <p:pic>
        <p:nvPicPr>
          <p:cNvPr id="12" name="Picture 11" descr="Bentley_Master_VertStack_rev.eps"/>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434590" y="258240"/>
            <a:ext cx="1138030" cy="851210"/>
          </a:xfrm>
          <a:prstGeom prst="rect">
            <a:avLst/>
          </a:prstGeom>
        </p:spPr>
      </p:pic>
    </p:spTree>
    <p:extLst>
      <p:ext uri="{BB962C8B-B14F-4D97-AF65-F5344CB8AC3E}">
        <p14:creationId xmlns:p14="http://schemas.microsoft.com/office/powerpoint/2010/main" val="1335266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7" r:id="rId7"/>
  </p:sldLayoutIdLst>
  <p:hf hdr="0" ftr="0" dt="0"/>
  <p:txStyles>
    <p:titleStyle>
      <a:lvl1pPr algn="l" defTabSz="457200" rtl="0" eaLnBrk="1" latinLnBrk="0" hangingPunct="1">
        <a:lnSpc>
          <a:spcPts val="2600"/>
        </a:lnSpc>
        <a:spcBef>
          <a:spcPct val="0"/>
        </a:spcBef>
        <a:buNone/>
        <a:defRPr sz="2800" b="1" i="0" u="none" kern="1200" cap="all">
          <a:solidFill>
            <a:schemeClr val="bg1"/>
          </a:solidFill>
          <a:latin typeface="Arial"/>
          <a:ea typeface="+mj-ea"/>
          <a:cs typeface="Arial"/>
        </a:defRPr>
      </a:lvl1pPr>
    </p:titleStyle>
    <p:bodyStyle>
      <a:lvl1pPr marL="228600" indent="-228600" algn="l" defTabSz="457200" rtl="0" eaLnBrk="1" latinLnBrk="0" hangingPunct="1">
        <a:spcBef>
          <a:spcPct val="20000"/>
        </a:spcBef>
        <a:buClr>
          <a:schemeClr val="tx2"/>
        </a:buClr>
        <a:buFont typeface="Wingdings" charset="2"/>
        <a:buChar char="§"/>
        <a:defRPr sz="2000" kern="1200">
          <a:solidFill>
            <a:schemeClr val="accent2">
              <a:lumMod val="50000"/>
            </a:schemeClr>
          </a:solidFill>
          <a:latin typeface="Arial"/>
          <a:ea typeface="+mn-ea"/>
          <a:cs typeface="+mn-cs"/>
        </a:defRPr>
      </a:lvl1pPr>
      <a:lvl2pPr marL="455613" indent="-227013" algn="l" defTabSz="457200" rtl="0" eaLnBrk="1" latinLnBrk="0" hangingPunct="1">
        <a:spcBef>
          <a:spcPct val="20000"/>
        </a:spcBef>
        <a:buClr>
          <a:schemeClr val="tx2"/>
        </a:buClr>
        <a:buSzPct val="50000"/>
        <a:buFont typeface="Wingdings" charset="2"/>
        <a:buChar char=""/>
        <a:defRPr sz="1600" kern="1200">
          <a:solidFill>
            <a:schemeClr val="accent2">
              <a:lumMod val="50000"/>
            </a:schemeClr>
          </a:solidFill>
          <a:latin typeface="Arial"/>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4221F1-095D-1FBE-74B2-EDB4E479B67A}"/>
              </a:ext>
            </a:extLst>
          </p:cNvPr>
          <p:cNvSpPr>
            <a:spLocks noGrp="1"/>
          </p:cNvSpPr>
          <p:nvPr>
            <p:ph type="sldNum" sz="quarter" idx="12"/>
          </p:nvPr>
        </p:nvSpPr>
        <p:spPr/>
        <p:txBody>
          <a:bodyPr/>
          <a:lstStyle/>
          <a:p>
            <a:fld id="{1AD69C19-48F0-3644-AE72-F38508D49EE5}" type="slidenum">
              <a:rPr lang="en-US" smtClean="0"/>
              <a:t>1</a:t>
            </a:fld>
            <a:endParaRPr lang="en-US"/>
          </a:p>
        </p:txBody>
      </p:sp>
      <p:sp>
        <p:nvSpPr>
          <p:cNvPr id="11" name="TextBox 10">
            <a:extLst>
              <a:ext uri="{FF2B5EF4-FFF2-40B4-BE49-F238E27FC236}">
                <a16:creationId xmlns:a16="http://schemas.microsoft.com/office/drawing/2014/main" id="{0F096670-289E-E4DA-92C3-BA8D2FF02850}"/>
              </a:ext>
            </a:extLst>
          </p:cNvPr>
          <p:cNvSpPr txBox="1"/>
          <p:nvPr/>
        </p:nvSpPr>
        <p:spPr>
          <a:xfrm>
            <a:off x="457200" y="1614579"/>
            <a:ext cx="8220456" cy="477053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Study Focus: </a:t>
            </a:r>
            <a:r>
              <a:rPr lang="en-US" sz="1600" dirty="0">
                <a:latin typeface="Arial" panose="020B0604020202020204" pitchFamily="34" charset="0"/>
                <a:cs typeface="Arial" panose="020B0604020202020204" pitchFamily="34" charset="0"/>
              </a:rPr>
              <a:t>Examines the affect of perceived discrimination on economic expectations </a:t>
            </a:r>
          </a:p>
          <a:p>
            <a:r>
              <a:rPr lang="en-US" sz="1600" dirty="0">
                <a:latin typeface="Arial" panose="020B0604020202020204" pitchFamily="34" charset="0"/>
                <a:cs typeface="Arial" panose="020B0604020202020204" pitchFamily="34" charset="0"/>
              </a:rPr>
              <a:t>for individuals in the U.S.</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Context: </a:t>
            </a:r>
            <a:r>
              <a:rPr lang="en-US" sz="1600" dirty="0">
                <a:latin typeface="Arial" panose="020B0604020202020204" pitchFamily="34" charset="0"/>
                <a:cs typeface="Arial" panose="020B0604020202020204" pitchFamily="34" charset="0"/>
              </a:rPr>
              <a:t>Uses experimental data with participants exposed to narratives of either pervasive or rare discrimination.</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Findings: </a:t>
            </a:r>
            <a:r>
              <a:rPr lang="en-US" sz="1600" dirty="0">
                <a:latin typeface="Arial" panose="020B0604020202020204" pitchFamily="34" charset="0"/>
                <a:cs typeface="Arial" panose="020B0604020202020204" pitchFamily="34" charset="0"/>
              </a:rPr>
              <a:t>Households exposed to pervasive discrimination reported 8% higher income uncertainty and 5% higher inflation uncertainty. For racial/ethnic minorities, income uncertainty increased by 12-16%, and inflation uncertainty by 10-12% under pervasive discrimination conditions. However, no evidence suggests that these effects were driven by demographic or socioeconomic factors alone; psychological and emotional factors also play a role. </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Secondary Findings: </a:t>
            </a:r>
            <a:r>
              <a:rPr lang="en-US" sz="1600" dirty="0">
                <a:latin typeface="Arial" panose="020B0604020202020204" pitchFamily="34" charset="0"/>
                <a:cs typeface="Arial" panose="020B0604020202020204" pitchFamily="34" charset="0"/>
              </a:rPr>
              <a:t>Follow-up experiment indicates that discrimination impacts expectations through stress, negative emotions, and rumination.</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Conclusion: </a:t>
            </a:r>
            <a:r>
              <a:rPr lang="en-US" sz="1600" dirty="0">
                <a:latin typeface="Arial" panose="020B0604020202020204" pitchFamily="34" charset="0"/>
                <a:cs typeface="Arial" panose="020B0604020202020204" pitchFamily="34" charset="0"/>
              </a:rPr>
              <a:t>Perceptions of discrimination act as a significant social influence on economic beliefs, especially for minority groups, emphasizing the importance of non-economic factors in shaping financial expectations.</a:t>
            </a:r>
          </a:p>
        </p:txBody>
      </p:sp>
      <p:sp>
        <p:nvSpPr>
          <p:cNvPr id="7" name="Title 10">
            <a:extLst>
              <a:ext uri="{FF2B5EF4-FFF2-40B4-BE49-F238E27FC236}">
                <a16:creationId xmlns:a16="http://schemas.microsoft.com/office/drawing/2014/main" id="{270E2675-0E64-0284-D1C4-4033D71085B6}"/>
              </a:ext>
            </a:extLst>
          </p:cNvPr>
          <p:cNvSpPr>
            <a:spLocks noGrp="1"/>
          </p:cNvSpPr>
          <p:nvPr>
            <p:ph type="title"/>
          </p:nvPr>
        </p:nvSpPr>
        <p:spPr>
          <a:xfrm>
            <a:off x="457200" y="338666"/>
            <a:ext cx="5938390" cy="1029025"/>
          </a:xfrm>
        </p:spPr>
        <p:txBody>
          <a:bodyPr/>
          <a:lstStyle/>
          <a:p>
            <a:r>
              <a:rPr lang="en-US" dirty="0"/>
              <a:t>Bazley – Discrimination and Economic expectations</a:t>
            </a:r>
          </a:p>
        </p:txBody>
      </p:sp>
    </p:spTree>
    <p:extLst>
      <p:ext uri="{BB962C8B-B14F-4D97-AF65-F5344CB8AC3E}">
        <p14:creationId xmlns:p14="http://schemas.microsoft.com/office/powerpoint/2010/main" val="1105442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529716-1DCB-6891-C6AE-D0918C9811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539444-ED11-B86F-480F-014F6A3F6A52}"/>
              </a:ext>
            </a:extLst>
          </p:cNvPr>
          <p:cNvSpPr>
            <a:spLocks noGrp="1"/>
          </p:cNvSpPr>
          <p:nvPr>
            <p:ph type="title"/>
          </p:nvPr>
        </p:nvSpPr>
        <p:spPr>
          <a:xfrm>
            <a:off x="457199" y="282636"/>
            <a:ext cx="6605337" cy="1029025"/>
          </a:xfrm>
        </p:spPr>
        <p:txBody>
          <a:bodyPr vert="horz" lIns="0" tIns="0" rIns="0" bIns="0" rtlCol="0" anchor="ctr">
            <a:normAutofit/>
          </a:bodyPr>
          <a:lstStyle/>
          <a:p>
            <a:r>
              <a:rPr lang="en-US" sz="2700" dirty="0"/>
              <a:t>Table 3 Model (1): Linear Regression Procedure</a:t>
            </a:r>
          </a:p>
        </p:txBody>
      </p:sp>
      <p:sp>
        <p:nvSpPr>
          <p:cNvPr id="5" name="Slide Number Placeholder 4">
            <a:extLst>
              <a:ext uri="{FF2B5EF4-FFF2-40B4-BE49-F238E27FC236}">
                <a16:creationId xmlns:a16="http://schemas.microsoft.com/office/drawing/2014/main" id="{1F0F9E30-CD37-F4E5-3E26-EE4ADB695A1B}"/>
              </a:ext>
            </a:extLst>
          </p:cNvPr>
          <p:cNvSpPr>
            <a:spLocks noGrp="1"/>
          </p:cNvSpPr>
          <p:nvPr>
            <p:ph type="sldNum" sz="quarter" idx="12"/>
          </p:nvPr>
        </p:nvSpPr>
        <p:spPr/>
        <p:txBody>
          <a:bodyPr/>
          <a:lstStyle/>
          <a:p>
            <a:fld id="{1AD69C19-48F0-3644-AE72-F38508D49EE5}" type="slidenum">
              <a:rPr lang="en-US" smtClean="0"/>
              <a:t>10</a:t>
            </a:fld>
            <a:endParaRPr lang="en-US"/>
          </a:p>
        </p:txBody>
      </p:sp>
      <p:sp>
        <p:nvSpPr>
          <p:cNvPr id="9" name="TextBox 8">
            <a:extLst>
              <a:ext uri="{FF2B5EF4-FFF2-40B4-BE49-F238E27FC236}">
                <a16:creationId xmlns:a16="http://schemas.microsoft.com/office/drawing/2014/main" id="{751A9A47-89CA-27C8-4D5D-EAA7501EC9D7}"/>
              </a:ext>
            </a:extLst>
          </p:cNvPr>
          <p:cNvSpPr txBox="1"/>
          <p:nvPr/>
        </p:nvSpPr>
        <p:spPr>
          <a:xfrm>
            <a:off x="3975319" y="1398881"/>
            <a:ext cx="4924827" cy="1815882"/>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1. Open the “Linear” regression procedure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2. Add </a:t>
            </a:r>
            <a:r>
              <a:rPr lang="en-US" sz="1600" i="1" dirty="0" err="1">
                <a:latin typeface="Arial" panose="020B0604020202020204" pitchFamily="34" charset="0"/>
                <a:cs typeface="Arial" panose="020B0604020202020204" pitchFamily="34" charset="0"/>
              </a:rPr>
              <a:t>earn_sd</a:t>
            </a:r>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as the dependent variable and </a:t>
            </a:r>
            <a:r>
              <a:rPr lang="en-US" sz="1600" i="1" dirty="0" err="1">
                <a:latin typeface="Arial" panose="020B0604020202020204" pitchFamily="34" charset="0"/>
                <a:cs typeface="Arial" panose="020B0604020202020204" pitchFamily="34" charset="0"/>
              </a:rPr>
              <a:t>PervasiveDiscrim</a:t>
            </a:r>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as the independent</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3. Click “OK” to run the model</a:t>
            </a:r>
          </a:p>
          <a:p>
            <a:endParaRPr lang="en-US" sz="16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0EDC81D8-4E0F-36F8-194B-56A70654A5DE}"/>
              </a:ext>
            </a:extLst>
          </p:cNvPr>
          <p:cNvPicPr>
            <a:picLocks noChangeAspect="1"/>
          </p:cNvPicPr>
          <p:nvPr/>
        </p:nvPicPr>
        <p:blipFill>
          <a:blip r:embed="rId2"/>
          <a:stretch>
            <a:fillRect/>
          </a:stretch>
        </p:blipFill>
        <p:spPr>
          <a:xfrm>
            <a:off x="111492" y="1521418"/>
            <a:ext cx="3702519" cy="4876487"/>
          </a:xfrm>
          <a:prstGeom prst="rect">
            <a:avLst/>
          </a:prstGeom>
        </p:spPr>
      </p:pic>
      <p:pic>
        <p:nvPicPr>
          <p:cNvPr id="13" name="Picture 12">
            <a:extLst>
              <a:ext uri="{FF2B5EF4-FFF2-40B4-BE49-F238E27FC236}">
                <a16:creationId xmlns:a16="http://schemas.microsoft.com/office/drawing/2014/main" id="{22C53B8C-AF13-E367-43AB-DEFC749339F7}"/>
              </a:ext>
            </a:extLst>
          </p:cNvPr>
          <p:cNvPicPr>
            <a:picLocks noChangeAspect="1"/>
          </p:cNvPicPr>
          <p:nvPr/>
        </p:nvPicPr>
        <p:blipFill>
          <a:blip r:embed="rId3"/>
          <a:stretch>
            <a:fillRect/>
          </a:stretch>
        </p:blipFill>
        <p:spPr>
          <a:xfrm>
            <a:off x="4586472" y="3024862"/>
            <a:ext cx="3702519" cy="3461748"/>
          </a:xfrm>
          <a:prstGeom prst="rect">
            <a:avLst/>
          </a:prstGeom>
        </p:spPr>
      </p:pic>
    </p:spTree>
    <p:extLst>
      <p:ext uri="{BB962C8B-B14F-4D97-AF65-F5344CB8AC3E}">
        <p14:creationId xmlns:p14="http://schemas.microsoft.com/office/powerpoint/2010/main" val="234375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6969F-352C-C79E-C016-341435F73F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DD1A67-5B7B-8CED-35E9-601732824D18}"/>
              </a:ext>
            </a:extLst>
          </p:cNvPr>
          <p:cNvSpPr>
            <a:spLocks noGrp="1"/>
          </p:cNvSpPr>
          <p:nvPr>
            <p:ph type="title"/>
          </p:nvPr>
        </p:nvSpPr>
        <p:spPr>
          <a:xfrm>
            <a:off x="457199" y="282636"/>
            <a:ext cx="6605337" cy="1029025"/>
          </a:xfrm>
        </p:spPr>
        <p:txBody>
          <a:bodyPr vert="horz" lIns="0" tIns="0" rIns="0" bIns="0" rtlCol="0" anchor="ctr">
            <a:normAutofit/>
          </a:bodyPr>
          <a:lstStyle/>
          <a:p>
            <a:r>
              <a:rPr lang="en-US" sz="2700" dirty="0"/>
              <a:t>Table 3 Model (1): Results</a:t>
            </a:r>
          </a:p>
        </p:txBody>
      </p:sp>
      <p:sp>
        <p:nvSpPr>
          <p:cNvPr id="5" name="Slide Number Placeholder 4">
            <a:extLst>
              <a:ext uri="{FF2B5EF4-FFF2-40B4-BE49-F238E27FC236}">
                <a16:creationId xmlns:a16="http://schemas.microsoft.com/office/drawing/2014/main" id="{87DB93FF-BDC6-2DC9-924E-9D692B32AD2D}"/>
              </a:ext>
            </a:extLst>
          </p:cNvPr>
          <p:cNvSpPr>
            <a:spLocks noGrp="1"/>
          </p:cNvSpPr>
          <p:nvPr>
            <p:ph type="sldNum" sz="quarter" idx="12"/>
          </p:nvPr>
        </p:nvSpPr>
        <p:spPr/>
        <p:txBody>
          <a:bodyPr/>
          <a:lstStyle/>
          <a:p>
            <a:fld id="{1AD69C19-48F0-3644-AE72-F38508D49EE5}" type="slidenum">
              <a:rPr lang="en-US" smtClean="0"/>
              <a:t>11</a:t>
            </a:fld>
            <a:endParaRPr lang="en-US"/>
          </a:p>
        </p:txBody>
      </p:sp>
      <p:pic>
        <p:nvPicPr>
          <p:cNvPr id="7" name="Picture 6">
            <a:extLst>
              <a:ext uri="{FF2B5EF4-FFF2-40B4-BE49-F238E27FC236}">
                <a16:creationId xmlns:a16="http://schemas.microsoft.com/office/drawing/2014/main" id="{65A1FF27-400B-B624-E8B9-C3DF818212D7}"/>
              </a:ext>
            </a:extLst>
          </p:cNvPr>
          <p:cNvPicPr>
            <a:picLocks noChangeAspect="1"/>
          </p:cNvPicPr>
          <p:nvPr/>
        </p:nvPicPr>
        <p:blipFill>
          <a:blip r:embed="rId2"/>
          <a:stretch>
            <a:fillRect/>
          </a:stretch>
        </p:blipFill>
        <p:spPr>
          <a:xfrm>
            <a:off x="1269331" y="1458948"/>
            <a:ext cx="6605337" cy="1743075"/>
          </a:xfrm>
          <a:prstGeom prst="rect">
            <a:avLst/>
          </a:prstGeom>
        </p:spPr>
      </p:pic>
      <p:sp>
        <p:nvSpPr>
          <p:cNvPr id="8" name="TextBox 7">
            <a:extLst>
              <a:ext uri="{FF2B5EF4-FFF2-40B4-BE49-F238E27FC236}">
                <a16:creationId xmlns:a16="http://schemas.microsoft.com/office/drawing/2014/main" id="{5F4A6F44-4D86-599E-F8DC-BCB8299E7845}"/>
              </a:ext>
            </a:extLst>
          </p:cNvPr>
          <p:cNvSpPr txBox="1"/>
          <p:nvPr/>
        </p:nvSpPr>
        <p:spPr>
          <a:xfrm>
            <a:off x="309394" y="3202023"/>
            <a:ext cx="8525210" cy="3477875"/>
          </a:xfrm>
          <a:prstGeom prst="rect">
            <a:avLst/>
          </a:prstGeom>
          <a:noFill/>
        </p:spPr>
        <p:txBody>
          <a:bodyPr wrap="square" rtlCol="0">
            <a:spAutoFit/>
          </a:bodyPr>
          <a:lstStyle/>
          <a:p>
            <a:pPr marL="285750" indent="-285750">
              <a:buClr>
                <a:srgbClr val="0075BE"/>
              </a:buClr>
              <a:buFont typeface="Wingdings" panose="05000000000000000000" pitchFamily="2" charset="2"/>
              <a:buChar char="§"/>
            </a:pPr>
            <a:r>
              <a:rPr lang="en-US" sz="2000" dirty="0">
                <a:latin typeface="Arial" panose="020B0604020202020204" pitchFamily="34" charset="0"/>
                <a:cs typeface="Arial" panose="020B0604020202020204" pitchFamily="34" charset="0"/>
              </a:rPr>
              <a:t>Compare the coefficient and t-statistic for the </a:t>
            </a:r>
            <a:r>
              <a:rPr lang="en-US" sz="2000" i="1" dirty="0" err="1">
                <a:latin typeface="Arial" panose="020B0604020202020204" pitchFamily="34" charset="0"/>
                <a:cs typeface="Arial" panose="020B0604020202020204" pitchFamily="34" charset="0"/>
              </a:rPr>
              <a:t>PervasiveDiscrim</a:t>
            </a:r>
            <a:r>
              <a:rPr lang="en-US" sz="2000" dirty="0">
                <a:latin typeface="Arial" panose="020B0604020202020204" pitchFamily="34" charset="0"/>
                <a:cs typeface="Arial" panose="020B0604020202020204" pitchFamily="34" charset="0"/>
              </a:rPr>
              <a:t> variable to Model (1) for Table 3 in the paper</a:t>
            </a:r>
          </a:p>
          <a:p>
            <a:pPr marL="285750" indent="-285750">
              <a:buClr>
                <a:srgbClr val="0075BE"/>
              </a:buClr>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algn="ctr">
              <a:buClr>
                <a:srgbClr val="0075BE"/>
              </a:buClr>
            </a:pPr>
            <a:r>
              <a:rPr lang="en-US" sz="2000" u="sng" dirty="0">
                <a:latin typeface="Arial" panose="020B0604020202020204" pitchFamily="34" charset="0"/>
                <a:cs typeface="Arial" panose="020B0604020202020204" pitchFamily="34" charset="0"/>
              </a:rPr>
              <a:t>Questions</a:t>
            </a:r>
          </a:p>
          <a:p>
            <a:pPr>
              <a:buClr>
                <a:srgbClr val="0075BE"/>
              </a:buClr>
            </a:pPr>
            <a:r>
              <a:rPr lang="en-US" sz="2000" dirty="0">
                <a:latin typeface="Arial" panose="020B0604020202020204" pitchFamily="34" charset="0"/>
                <a:cs typeface="Arial" panose="020B0604020202020204" pitchFamily="34" charset="0"/>
              </a:rPr>
              <a:t>4. Is the coefficient for Pervasive discrimination statistically significant at the 5% level?</a:t>
            </a:r>
          </a:p>
          <a:p>
            <a:pPr marL="457200" indent="-457200">
              <a:buClr>
                <a:srgbClr val="0075BE"/>
              </a:buClr>
              <a:buAutoNum type="arabicPeriod"/>
            </a:pPr>
            <a:endParaRPr lang="en-US" sz="2000" dirty="0">
              <a:latin typeface="Arial" panose="020B0604020202020204" pitchFamily="34" charset="0"/>
              <a:cs typeface="Arial" panose="020B0604020202020204" pitchFamily="34" charset="0"/>
            </a:endParaRPr>
          </a:p>
          <a:p>
            <a:pPr>
              <a:buClr>
                <a:srgbClr val="0075BE"/>
              </a:buClr>
            </a:pPr>
            <a:r>
              <a:rPr lang="en-US" sz="2000" dirty="0">
                <a:latin typeface="Arial" panose="020B0604020202020204" pitchFamily="34" charset="0"/>
                <a:cs typeface="Arial" panose="020B0604020202020204" pitchFamily="34" charset="0"/>
              </a:rPr>
              <a:t>5. What is the interpretation of the coefficient? Keep in mind that the dependent variable is the standard deviation of the participant’s expected earnings growth rate.</a:t>
            </a:r>
          </a:p>
          <a:p>
            <a:pPr>
              <a:buClr>
                <a:srgbClr val="0075BE"/>
              </a:buClr>
            </a:pPr>
            <a:endParaRPr lang="en-US" sz="20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39609D4D-5FCA-E22F-D96B-D6F9E86C216C}"/>
              </a:ext>
            </a:extLst>
          </p:cNvPr>
          <p:cNvSpPr/>
          <p:nvPr/>
        </p:nvSpPr>
        <p:spPr>
          <a:xfrm>
            <a:off x="1916084" y="2662382"/>
            <a:ext cx="5856316" cy="23321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681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86049ED-0EF6-7985-85D0-76DCF6143F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0E1E1E-1481-D611-556C-325A986405F0}"/>
              </a:ext>
            </a:extLst>
          </p:cNvPr>
          <p:cNvSpPr>
            <a:spLocks noGrp="1"/>
          </p:cNvSpPr>
          <p:nvPr>
            <p:ph type="title"/>
          </p:nvPr>
        </p:nvSpPr>
        <p:spPr>
          <a:xfrm>
            <a:off x="457199" y="282636"/>
            <a:ext cx="6605337" cy="1029025"/>
          </a:xfrm>
        </p:spPr>
        <p:txBody>
          <a:bodyPr vert="horz" lIns="0" tIns="0" rIns="0" bIns="0" rtlCol="0" anchor="ctr">
            <a:normAutofit/>
          </a:bodyPr>
          <a:lstStyle/>
          <a:p>
            <a:r>
              <a:rPr lang="en-US" sz="2700" dirty="0"/>
              <a:t>Table 3 Model (1): Answers</a:t>
            </a:r>
          </a:p>
        </p:txBody>
      </p:sp>
      <p:sp>
        <p:nvSpPr>
          <p:cNvPr id="5" name="Slide Number Placeholder 4">
            <a:extLst>
              <a:ext uri="{FF2B5EF4-FFF2-40B4-BE49-F238E27FC236}">
                <a16:creationId xmlns:a16="http://schemas.microsoft.com/office/drawing/2014/main" id="{FCF46CFA-B6F2-C2A8-9A1F-7D6A3A87BFE1}"/>
              </a:ext>
            </a:extLst>
          </p:cNvPr>
          <p:cNvSpPr>
            <a:spLocks noGrp="1"/>
          </p:cNvSpPr>
          <p:nvPr>
            <p:ph type="sldNum" sz="quarter" idx="12"/>
          </p:nvPr>
        </p:nvSpPr>
        <p:spPr/>
        <p:txBody>
          <a:bodyPr/>
          <a:lstStyle/>
          <a:p>
            <a:fld id="{1AD69C19-48F0-3644-AE72-F38508D49EE5}" type="slidenum">
              <a:rPr lang="en-US" smtClean="0"/>
              <a:t>12</a:t>
            </a:fld>
            <a:endParaRPr lang="en-US"/>
          </a:p>
        </p:txBody>
      </p:sp>
      <p:sp>
        <p:nvSpPr>
          <p:cNvPr id="4" name="TextBox 3">
            <a:extLst>
              <a:ext uri="{FF2B5EF4-FFF2-40B4-BE49-F238E27FC236}">
                <a16:creationId xmlns:a16="http://schemas.microsoft.com/office/drawing/2014/main" id="{3A87AF3D-73CF-A7B0-37AD-1F84DF002C52}"/>
              </a:ext>
            </a:extLst>
          </p:cNvPr>
          <p:cNvSpPr txBox="1"/>
          <p:nvPr/>
        </p:nvSpPr>
        <p:spPr>
          <a:xfrm>
            <a:off x="461772" y="1775477"/>
            <a:ext cx="8220456" cy="3139321"/>
          </a:xfrm>
          <a:prstGeom prst="rect">
            <a:avLst/>
          </a:prstGeom>
          <a:noFill/>
        </p:spPr>
        <p:txBody>
          <a:bodyPr wrap="square" rtlCol="0">
            <a:spAutoFit/>
          </a:bodyPr>
          <a:lstStyle/>
          <a:p>
            <a:pPr>
              <a:buClr>
                <a:srgbClr val="0075BE"/>
              </a:buClr>
            </a:pPr>
            <a:r>
              <a:rPr lang="en-US" dirty="0">
                <a:latin typeface="Arial" panose="020B0604020202020204" pitchFamily="34" charset="0"/>
                <a:cs typeface="Arial" panose="020B0604020202020204" pitchFamily="34" charset="0"/>
              </a:rPr>
              <a:t>4. Yes, the p-value (.002) is less than the significance level (0.05)</a:t>
            </a:r>
          </a:p>
          <a:p>
            <a:pPr>
              <a:buClr>
                <a:srgbClr val="0075BE"/>
              </a:buClr>
            </a:pPr>
            <a:endParaRPr lang="en-US" dirty="0">
              <a:latin typeface="Arial" panose="020B0604020202020204" pitchFamily="34" charset="0"/>
              <a:cs typeface="Arial" panose="020B0604020202020204" pitchFamily="34" charset="0"/>
            </a:endParaRPr>
          </a:p>
          <a:p>
            <a:pPr>
              <a:buClr>
                <a:srgbClr val="0075BE"/>
              </a:buClr>
            </a:pPr>
            <a:r>
              <a:rPr lang="en-US" dirty="0">
                <a:latin typeface="Arial" panose="020B0604020202020204" pitchFamily="34" charset="0"/>
                <a:cs typeface="Arial" panose="020B0604020202020204" pitchFamily="34" charset="0"/>
              </a:rPr>
              <a:t>5. If the participant was assigned to the pervasive discrimination group, the standard deviation of the participant’s expected earnings growth rate increased by 0.47%-point. </a:t>
            </a:r>
          </a:p>
          <a:p>
            <a:pPr>
              <a:buClr>
                <a:srgbClr val="0075BE"/>
              </a:buClr>
            </a:pPr>
            <a:endParaRPr lang="en-US" dirty="0">
              <a:latin typeface="Arial" panose="020B0604020202020204" pitchFamily="34" charset="0"/>
              <a:cs typeface="Arial" panose="020B0604020202020204" pitchFamily="34" charset="0"/>
            </a:endParaRPr>
          </a:p>
          <a:p>
            <a:pPr>
              <a:buClr>
                <a:srgbClr val="0075BE"/>
              </a:buClr>
            </a:pPr>
            <a:r>
              <a:rPr lang="en-US" dirty="0">
                <a:latin typeface="Arial" panose="020B0604020202020204" pitchFamily="34" charset="0"/>
                <a:cs typeface="Arial" panose="020B0604020202020204" pitchFamily="34" charset="0"/>
              </a:rPr>
              <a:t>The author presents this in an alternative fashion by taking the coefficient over the mean of Income Uncertainty for the rare condition group (4.626). They estimate a 10% greater variability in expected income growth for participants who perceived higher levels of discrimination than those of the rare discrimination group. (0.470/4.626 = 0.1016)</a:t>
            </a:r>
          </a:p>
        </p:txBody>
      </p:sp>
    </p:spTree>
    <p:extLst>
      <p:ext uri="{BB962C8B-B14F-4D97-AF65-F5344CB8AC3E}">
        <p14:creationId xmlns:p14="http://schemas.microsoft.com/office/powerpoint/2010/main" val="2925561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CF8B74-15A3-54F6-CFB9-7F16F94B97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8822AA-6D7D-5784-B13B-0D42BCBB1FEA}"/>
              </a:ext>
            </a:extLst>
          </p:cNvPr>
          <p:cNvSpPr>
            <a:spLocks noGrp="1"/>
          </p:cNvSpPr>
          <p:nvPr>
            <p:ph type="title"/>
          </p:nvPr>
        </p:nvSpPr>
        <p:spPr>
          <a:xfrm>
            <a:off x="457199" y="282636"/>
            <a:ext cx="6605337" cy="1029025"/>
          </a:xfrm>
        </p:spPr>
        <p:txBody>
          <a:bodyPr vert="horz" lIns="0" tIns="0" rIns="0" bIns="0" rtlCol="0" anchor="ctr">
            <a:normAutofit/>
          </a:bodyPr>
          <a:lstStyle/>
          <a:p>
            <a:r>
              <a:rPr lang="en-US" sz="2700" dirty="0"/>
              <a:t>Table 3 Model (2): Linear Regression Procedure</a:t>
            </a:r>
          </a:p>
        </p:txBody>
      </p:sp>
      <p:sp>
        <p:nvSpPr>
          <p:cNvPr id="5" name="Slide Number Placeholder 4">
            <a:extLst>
              <a:ext uri="{FF2B5EF4-FFF2-40B4-BE49-F238E27FC236}">
                <a16:creationId xmlns:a16="http://schemas.microsoft.com/office/drawing/2014/main" id="{65DDB2DB-FB47-1C5F-3477-EE5C56E0576C}"/>
              </a:ext>
            </a:extLst>
          </p:cNvPr>
          <p:cNvSpPr>
            <a:spLocks noGrp="1"/>
          </p:cNvSpPr>
          <p:nvPr>
            <p:ph type="sldNum" sz="quarter" idx="12"/>
          </p:nvPr>
        </p:nvSpPr>
        <p:spPr/>
        <p:txBody>
          <a:bodyPr/>
          <a:lstStyle/>
          <a:p>
            <a:fld id="{1AD69C19-48F0-3644-AE72-F38508D49EE5}" type="slidenum">
              <a:rPr lang="en-US" smtClean="0"/>
              <a:t>13</a:t>
            </a:fld>
            <a:endParaRPr lang="en-US"/>
          </a:p>
        </p:txBody>
      </p:sp>
      <p:sp>
        <p:nvSpPr>
          <p:cNvPr id="9" name="TextBox 8">
            <a:extLst>
              <a:ext uri="{FF2B5EF4-FFF2-40B4-BE49-F238E27FC236}">
                <a16:creationId xmlns:a16="http://schemas.microsoft.com/office/drawing/2014/main" id="{2EFEF5C6-B3C8-9716-3424-7D51F69346B3}"/>
              </a:ext>
            </a:extLst>
          </p:cNvPr>
          <p:cNvSpPr txBox="1"/>
          <p:nvPr/>
        </p:nvSpPr>
        <p:spPr>
          <a:xfrm>
            <a:off x="5225039" y="1540961"/>
            <a:ext cx="3604330" cy="230832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6. Again, using the Linear regression procedure, add the new control variables to the previous model and click “OK”</a:t>
            </a:r>
          </a:p>
        </p:txBody>
      </p:sp>
      <p:pic>
        <p:nvPicPr>
          <p:cNvPr id="8" name="Picture 7">
            <a:extLst>
              <a:ext uri="{FF2B5EF4-FFF2-40B4-BE49-F238E27FC236}">
                <a16:creationId xmlns:a16="http://schemas.microsoft.com/office/drawing/2014/main" id="{6B405B0F-B11E-EDFC-D521-4206062F06B4}"/>
              </a:ext>
            </a:extLst>
          </p:cNvPr>
          <p:cNvPicPr>
            <a:picLocks noChangeAspect="1"/>
          </p:cNvPicPr>
          <p:nvPr/>
        </p:nvPicPr>
        <p:blipFill>
          <a:blip r:embed="rId2"/>
          <a:stretch>
            <a:fillRect/>
          </a:stretch>
        </p:blipFill>
        <p:spPr>
          <a:xfrm>
            <a:off x="98322" y="1661652"/>
            <a:ext cx="5035949" cy="4615683"/>
          </a:xfrm>
          <a:prstGeom prst="rect">
            <a:avLst/>
          </a:prstGeom>
        </p:spPr>
      </p:pic>
    </p:spTree>
    <p:extLst>
      <p:ext uri="{BB962C8B-B14F-4D97-AF65-F5344CB8AC3E}">
        <p14:creationId xmlns:p14="http://schemas.microsoft.com/office/powerpoint/2010/main" val="351317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07AFA-A838-AAAD-FFE8-C0C8B1DE41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9CC099-64B7-FFD3-D0E6-FE7144F721FC}"/>
              </a:ext>
            </a:extLst>
          </p:cNvPr>
          <p:cNvSpPr>
            <a:spLocks noGrp="1"/>
          </p:cNvSpPr>
          <p:nvPr>
            <p:ph type="title"/>
          </p:nvPr>
        </p:nvSpPr>
        <p:spPr>
          <a:xfrm>
            <a:off x="457199" y="282636"/>
            <a:ext cx="6605337" cy="1029025"/>
          </a:xfrm>
        </p:spPr>
        <p:txBody>
          <a:bodyPr vert="horz" lIns="0" tIns="0" rIns="0" bIns="0" rtlCol="0" anchor="ctr">
            <a:normAutofit/>
          </a:bodyPr>
          <a:lstStyle/>
          <a:p>
            <a:r>
              <a:rPr lang="en-US" sz="2700" dirty="0"/>
              <a:t>Table 3 Model (2): Results</a:t>
            </a:r>
          </a:p>
        </p:txBody>
      </p:sp>
      <p:sp>
        <p:nvSpPr>
          <p:cNvPr id="5" name="Slide Number Placeholder 4">
            <a:extLst>
              <a:ext uri="{FF2B5EF4-FFF2-40B4-BE49-F238E27FC236}">
                <a16:creationId xmlns:a16="http://schemas.microsoft.com/office/drawing/2014/main" id="{8E46484F-67A8-43EC-D092-029D20594070}"/>
              </a:ext>
            </a:extLst>
          </p:cNvPr>
          <p:cNvSpPr>
            <a:spLocks noGrp="1"/>
          </p:cNvSpPr>
          <p:nvPr>
            <p:ph type="sldNum" sz="quarter" idx="12"/>
          </p:nvPr>
        </p:nvSpPr>
        <p:spPr/>
        <p:txBody>
          <a:bodyPr/>
          <a:lstStyle/>
          <a:p>
            <a:fld id="{1AD69C19-48F0-3644-AE72-F38508D49EE5}" type="slidenum">
              <a:rPr lang="en-US" smtClean="0"/>
              <a:t>14</a:t>
            </a:fld>
            <a:endParaRPr lang="en-US"/>
          </a:p>
        </p:txBody>
      </p:sp>
      <p:pic>
        <p:nvPicPr>
          <p:cNvPr id="14" name="Picture 13">
            <a:extLst>
              <a:ext uri="{FF2B5EF4-FFF2-40B4-BE49-F238E27FC236}">
                <a16:creationId xmlns:a16="http://schemas.microsoft.com/office/drawing/2014/main" id="{064CA8D4-6BE0-8671-94D9-01F7A9288DF0}"/>
              </a:ext>
            </a:extLst>
          </p:cNvPr>
          <p:cNvPicPr>
            <a:picLocks noChangeAspect="1"/>
          </p:cNvPicPr>
          <p:nvPr/>
        </p:nvPicPr>
        <p:blipFill>
          <a:blip r:embed="rId2"/>
          <a:stretch>
            <a:fillRect/>
          </a:stretch>
        </p:blipFill>
        <p:spPr>
          <a:xfrm>
            <a:off x="1800436" y="1490814"/>
            <a:ext cx="5543127" cy="3002527"/>
          </a:xfrm>
          <a:prstGeom prst="rect">
            <a:avLst/>
          </a:prstGeom>
        </p:spPr>
      </p:pic>
      <p:sp>
        <p:nvSpPr>
          <p:cNvPr id="15" name="TextBox 14">
            <a:extLst>
              <a:ext uri="{FF2B5EF4-FFF2-40B4-BE49-F238E27FC236}">
                <a16:creationId xmlns:a16="http://schemas.microsoft.com/office/drawing/2014/main" id="{62DC5BA9-2756-AEBA-41CE-6284F0D25783}"/>
              </a:ext>
            </a:extLst>
          </p:cNvPr>
          <p:cNvSpPr txBox="1"/>
          <p:nvPr/>
        </p:nvSpPr>
        <p:spPr>
          <a:xfrm>
            <a:off x="228438" y="4493341"/>
            <a:ext cx="8687122" cy="1631216"/>
          </a:xfrm>
          <a:prstGeom prst="rect">
            <a:avLst/>
          </a:prstGeom>
          <a:noFill/>
        </p:spPr>
        <p:txBody>
          <a:bodyPr wrap="square" rtlCol="0">
            <a:spAutoFit/>
          </a:bodyPr>
          <a:lstStyle/>
          <a:p>
            <a:pPr algn="ctr">
              <a:buClr>
                <a:srgbClr val="0075BE"/>
              </a:buClr>
            </a:pPr>
            <a:r>
              <a:rPr lang="en-US" sz="2000" u="sng" dirty="0">
                <a:latin typeface="Arial" panose="020B0604020202020204" pitchFamily="34" charset="0"/>
                <a:cs typeface="Arial" panose="020B0604020202020204" pitchFamily="34" charset="0"/>
              </a:rPr>
              <a:t>Questions</a:t>
            </a:r>
          </a:p>
          <a:p>
            <a:pPr>
              <a:buClr>
                <a:srgbClr val="0075BE"/>
              </a:buClr>
            </a:pPr>
            <a:r>
              <a:rPr lang="en-US" sz="2000" dirty="0">
                <a:latin typeface="Arial" panose="020B0604020202020204" pitchFamily="34" charset="0"/>
                <a:cs typeface="Arial" panose="020B0604020202020204" pitchFamily="34" charset="0"/>
              </a:rPr>
              <a:t>6. How did the inclusion of the control variables affect the coefficient for Pervasive discrimination?</a:t>
            </a:r>
          </a:p>
          <a:p>
            <a:pPr>
              <a:buClr>
                <a:srgbClr val="0075BE"/>
              </a:buClr>
            </a:pPr>
            <a:endParaRPr lang="en-US" sz="2000" dirty="0">
              <a:latin typeface="Arial" panose="020B0604020202020204" pitchFamily="34" charset="0"/>
              <a:cs typeface="Arial" panose="020B0604020202020204" pitchFamily="34" charset="0"/>
            </a:endParaRPr>
          </a:p>
          <a:p>
            <a:pPr>
              <a:buClr>
                <a:srgbClr val="0075BE"/>
              </a:buClr>
            </a:pPr>
            <a:r>
              <a:rPr lang="en-US" sz="2000" dirty="0">
                <a:latin typeface="Arial" panose="020B0604020202020204" pitchFamily="34" charset="0"/>
                <a:cs typeface="Arial" panose="020B0604020202020204" pitchFamily="34" charset="0"/>
              </a:rPr>
              <a:t>7. How would you interpret the coefficient of interest?</a:t>
            </a:r>
          </a:p>
        </p:txBody>
      </p:sp>
      <p:sp>
        <p:nvSpPr>
          <p:cNvPr id="16" name="Rectangle 15">
            <a:extLst>
              <a:ext uri="{FF2B5EF4-FFF2-40B4-BE49-F238E27FC236}">
                <a16:creationId xmlns:a16="http://schemas.microsoft.com/office/drawing/2014/main" id="{D1DAF8B7-507E-0497-08DF-4679D5FF636F}"/>
              </a:ext>
            </a:extLst>
          </p:cNvPr>
          <p:cNvSpPr/>
          <p:nvPr/>
        </p:nvSpPr>
        <p:spPr>
          <a:xfrm>
            <a:off x="2342804" y="2487122"/>
            <a:ext cx="4941916" cy="21797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4800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0CFAE1F-4E58-54C2-3929-71D15BEE8E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FDC18F-A29A-DEC3-75B4-1297867E6429}"/>
              </a:ext>
            </a:extLst>
          </p:cNvPr>
          <p:cNvSpPr>
            <a:spLocks noGrp="1"/>
          </p:cNvSpPr>
          <p:nvPr>
            <p:ph type="title"/>
          </p:nvPr>
        </p:nvSpPr>
        <p:spPr>
          <a:xfrm>
            <a:off x="457199" y="282636"/>
            <a:ext cx="6605337" cy="1029025"/>
          </a:xfrm>
        </p:spPr>
        <p:txBody>
          <a:bodyPr vert="horz" lIns="0" tIns="0" rIns="0" bIns="0" rtlCol="0" anchor="ctr">
            <a:normAutofit/>
          </a:bodyPr>
          <a:lstStyle/>
          <a:p>
            <a:r>
              <a:rPr lang="en-US" sz="2700" dirty="0"/>
              <a:t>Table 3 Model (2): Answers</a:t>
            </a:r>
          </a:p>
        </p:txBody>
      </p:sp>
      <p:sp>
        <p:nvSpPr>
          <p:cNvPr id="5" name="Slide Number Placeholder 4">
            <a:extLst>
              <a:ext uri="{FF2B5EF4-FFF2-40B4-BE49-F238E27FC236}">
                <a16:creationId xmlns:a16="http://schemas.microsoft.com/office/drawing/2014/main" id="{12AECCF7-1C51-BF39-D148-F36615613349}"/>
              </a:ext>
            </a:extLst>
          </p:cNvPr>
          <p:cNvSpPr>
            <a:spLocks noGrp="1"/>
          </p:cNvSpPr>
          <p:nvPr>
            <p:ph type="sldNum" sz="quarter" idx="12"/>
          </p:nvPr>
        </p:nvSpPr>
        <p:spPr/>
        <p:txBody>
          <a:bodyPr/>
          <a:lstStyle/>
          <a:p>
            <a:fld id="{1AD69C19-48F0-3644-AE72-F38508D49EE5}" type="slidenum">
              <a:rPr lang="en-US" smtClean="0"/>
              <a:t>15</a:t>
            </a:fld>
            <a:endParaRPr lang="en-US"/>
          </a:p>
        </p:txBody>
      </p:sp>
      <p:sp>
        <p:nvSpPr>
          <p:cNvPr id="4" name="TextBox 3">
            <a:extLst>
              <a:ext uri="{FF2B5EF4-FFF2-40B4-BE49-F238E27FC236}">
                <a16:creationId xmlns:a16="http://schemas.microsoft.com/office/drawing/2014/main" id="{ACD47679-A557-4D04-8A7A-5C19166224A4}"/>
              </a:ext>
            </a:extLst>
          </p:cNvPr>
          <p:cNvSpPr txBox="1"/>
          <p:nvPr/>
        </p:nvSpPr>
        <p:spPr>
          <a:xfrm>
            <a:off x="461772" y="1775477"/>
            <a:ext cx="8220456" cy="3693319"/>
          </a:xfrm>
          <a:prstGeom prst="rect">
            <a:avLst/>
          </a:prstGeom>
          <a:noFill/>
        </p:spPr>
        <p:txBody>
          <a:bodyPr wrap="square" rtlCol="0">
            <a:spAutoFit/>
          </a:bodyPr>
          <a:lstStyle/>
          <a:p>
            <a:pPr>
              <a:buClr>
                <a:srgbClr val="0075BE"/>
              </a:buClr>
            </a:pPr>
            <a:r>
              <a:rPr lang="en-US" dirty="0">
                <a:latin typeface="Arial" panose="020B0604020202020204" pitchFamily="34" charset="0"/>
                <a:cs typeface="Arial" panose="020B0604020202020204" pitchFamily="34" charset="0"/>
              </a:rPr>
              <a:t>6. The coefficient for Pervasive discrimination fell from .470 to .372, because of the effect of age, education level, income, marital status, and risk tolerance. The coefficient of interest also remained significant at the 1% level, further indicating that participants from the pervasive discrimination group expected greater variability in income uncertainty than the rare discrimination group while controlling for other factors.</a:t>
            </a:r>
          </a:p>
          <a:p>
            <a:pPr>
              <a:buClr>
                <a:srgbClr val="0075BE"/>
              </a:buClr>
            </a:pPr>
            <a:endParaRPr lang="en-US" dirty="0">
              <a:latin typeface="Arial" panose="020B0604020202020204" pitchFamily="34" charset="0"/>
              <a:cs typeface="Arial" panose="020B0604020202020204" pitchFamily="34" charset="0"/>
            </a:endParaRPr>
          </a:p>
          <a:p>
            <a:pPr>
              <a:buClr>
                <a:srgbClr val="0075BE"/>
              </a:buClr>
            </a:pPr>
            <a:r>
              <a:rPr lang="en-US" dirty="0">
                <a:latin typeface="Arial" panose="020B0604020202020204" pitchFamily="34" charset="0"/>
                <a:cs typeface="Arial" panose="020B0604020202020204" pitchFamily="34" charset="0"/>
              </a:rPr>
              <a:t>7. Since this is a multivariate regression, we must hold all other variables constant (</a:t>
            </a:r>
            <a:r>
              <a:rPr lang="en-US" dirty="0" err="1">
                <a:latin typeface="Arial" panose="020B0604020202020204" pitchFamily="34" charset="0"/>
                <a:cs typeface="Arial" panose="020B0604020202020204" pitchFamily="34" charset="0"/>
              </a:rPr>
              <a:t>certeris</a:t>
            </a:r>
            <a:r>
              <a:rPr lang="en-US" dirty="0">
                <a:latin typeface="Arial" panose="020B0604020202020204" pitchFamily="34" charset="0"/>
                <a:cs typeface="Arial" panose="020B0604020202020204" pitchFamily="34" charset="0"/>
              </a:rPr>
              <a:t> paribus) when interpreting the coefficient for Pervasive discrimination. Now the coefficient can be interpreted as follows: assignment to the pervasive discrimination group accounted for a 0.37%-point increase in the standard deviation of the participant’s expected earnings growth rate while holding all other factors equal.</a:t>
            </a:r>
          </a:p>
        </p:txBody>
      </p:sp>
    </p:spTree>
    <p:extLst>
      <p:ext uri="{BB962C8B-B14F-4D97-AF65-F5344CB8AC3E}">
        <p14:creationId xmlns:p14="http://schemas.microsoft.com/office/powerpoint/2010/main" val="2228932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7949F-8192-86E3-F455-00ECF11B00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2104CF-55EE-8AAB-9F23-51BC6F1DAC72}"/>
              </a:ext>
            </a:extLst>
          </p:cNvPr>
          <p:cNvSpPr>
            <a:spLocks noGrp="1"/>
          </p:cNvSpPr>
          <p:nvPr>
            <p:ph type="title"/>
          </p:nvPr>
        </p:nvSpPr>
        <p:spPr>
          <a:xfrm>
            <a:off x="457199" y="282636"/>
            <a:ext cx="6749846" cy="1029025"/>
          </a:xfrm>
        </p:spPr>
        <p:txBody>
          <a:bodyPr vert="horz" lIns="0" tIns="0" rIns="0" bIns="0" rtlCol="0" anchor="ctr">
            <a:normAutofit/>
          </a:bodyPr>
          <a:lstStyle/>
          <a:p>
            <a:r>
              <a:rPr lang="en-US" sz="2700" dirty="0"/>
              <a:t>Improving model (2) with variable transformations: Square </a:t>
            </a:r>
            <a:r>
              <a:rPr lang="en-US" sz="2700" dirty="0" err="1"/>
              <a:t>Risktol</a:t>
            </a:r>
            <a:endParaRPr lang="en-US" sz="2700" dirty="0"/>
          </a:p>
        </p:txBody>
      </p:sp>
      <p:sp>
        <p:nvSpPr>
          <p:cNvPr id="5" name="Slide Number Placeholder 4">
            <a:extLst>
              <a:ext uri="{FF2B5EF4-FFF2-40B4-BE49-F238E27FC236}">
                <a16:creationId xmlns:a16="http://schemas.microsoft.com/office/drawing/2014/main" id="{53555135-1175-8341-D4C5-76D438B98ED1}"/>
              </a:ext>
            </a:extLst>
          </p:cNvPr>
          <p:cNvSpPr>
            <a:spLocks noGrp="1"/>
          </p:cNvSpPr>
          <p:nvPr>
            <p:ph type="sldNum" sz="quarter" idx="12"/>
          </p:nvPr>
        </p:nvSpPr>
        <p:spPr/>
        <p:txBody>
          <a:bodyPr/>
          <a:lstStyle/>
          <a:p>
            <a:fld id="{1AD69C19-48F0-3644-AE72-F38508D49EE5}" type="slidenum">
              <a:rPr lang="en-US" smtClean="0"/>
              <a:t>16</a:t>
            </a:fld>
            <a:endParaRPr lang="en-US"/>
          </a:p>
        </p:txBody>
      </p:sp>
      <p:pic>
        <p:nvPicPr>
          <p:cNvPr id="13" name="Picture 12">
            <a:extLst>
              <a:ext uri="{FF2B5EF4-FFF2-40B4-BE49-F238E27FC236}">
                <a16:creationId xmlns:a16="http://schemas.microsoft.com/office/drawing/2014/main" id="{3D5D2BC4-D5FC-8908-46ED-5C9F217E87CE}"/>
              </a:ext>
            </a:extLst>
          </p:cNvPr>
          <p:cNvPicPr>
            <a:picLocks noChangeAspect="1"/>
          </p:cNvPicPr>
          <p:nvPr/>
        </p:nvPicPr>
        <p:blipFill>
          <a:blip r:embed="rId2"/>
          <a:stretch>
            <a:fillRect/>
          </a:stretch>
        </p:blipFill>
        <p:spPr>
          <a:xfrm>
            <a:off x="181058" y="1545900"/>
            <a:ext cx="4056644" cy="4759795"/>
          </a:xfrm>
          <a:prstGeom prst="rect">
            <a:avLst/>
          </a:prstGeom>
        </p:spPr>
      </p:pic>
      <p:sp>
        <p:nvSpPr>
          <p:cNvPr id="16" name="TextBox 15">
            <a:extLst>
              <a:ext uri="{FF2B5EF4-FFF2-40B4-BE49-F238E27FC236}">
                <a16:creationId xmlns:a16="http://schemas.microsoft.com/office/drawing/2014/main" id="{E58A3EBC-2E6E-209E-DDC5-DACDA8AF7D74}"/>
              </a:ext>
            </a:extLst>
          </p:cNvPr>
          <p:cNvSpPr txBox="1"/>
          <p:nvPr/>
        </p:nvSpPr>
        <p:spPr>
          <a:xfrm>
            <a:off x="4562765" y="1545900"/>
            <a:ext cx="4400177" cy="378565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7. Open the “Compute Variable” procedure</a:t>
            </a:r>
          </a:p>
          <a:p>
            <a:endParaRPr lang="en-US" sz="2000" dirty="0">
              <a:latin typeface="Arial" panose="020B0604020202020204" pitchFamily="34" charset="0"/>
              <a:cs typeface="Arial" panose="020B0604020202020204" pitchFamily="34" charset="0"/>
            </a:endParaRPr>
          </a:p>
          <a:p>
            <a:pPr marL="342900" indent="-342900">
              <a:buClr>
                <a:srgbClr val="0075BE"/>
              </a:buClr>
              <a:buFont typeface="Wingdings" panose="05000000000000000000" pitchFamily="2" charset="2"/>
              <a:buChar char="§"/>
            </a:pPr>
            <a:r>
              <a:rPr lang="en-US" sz="2000" dirty="0">
                <a:latin typeface="Arial" panose="020B0604020202020204" pitchFamily="34" charset="0"/>
                <a:cs typeface="Arial" panose="020B0604020202020204" pitchFamily="34" charset="0"/>
              </a:rPr>
              <a:t>Creating a quadratic variable for </a:t>
            </a:r>
            <a:r>
              <a:rPr lang="en-US" sz="2000" dirty="0" err="1">
                <a:latin typeface="Arial" panose="020B0604020202020204" pitchFamily="34" charset="0"/>
                <a:cs typeface="Arial" panose="020B0604020202020204" pitchFamily="34" charset="0"/>
              </a:rPr>
              <a:t>RiskTol</a:t>
            </a:r>
            <a:r>
              <a:rPr lang="en-US" sz="2000" dirty="0">
                <a:latin typeface="Arial" panose="020B0604020202020204" pitchFamily="34" charset="0"/>
                <a:cs typeface="Arial" panose="020B0604020202020204" pitchFamily="34" charset="0"/>
              </a:rPr>
              <a:t>, which is an index composed of gambling and investing risk assessment questions, suggests that income uncertainty increases with risk tolerance up to a point, after which the effect starts to diminish.</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5534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CAB7A-003E-AA34-7CDF-EB9DA87EB4C5}"/>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45C2324-2280-E3C0-1315-56E97F01AF6E}"/>
              </a:ext>
            </a:extLst>
          </p:cNvPr>
          <p:cNvSpPr>
            <a:spLocks noGrp="1"/>
          </p:cNvSpPr>
          <p:nvPr>
            <p:ph type="sldNum" sz="quarter" idx="12"/>
          </p:nvPr>
        </p:nvSpPr>
        <p:spPr/>
        <p:txBody>
          <a:bodyPr/>
          <a:lstStyle/>
          <a:p>
            <a:fld id="{1AD69C19-48F0-3644-AE72-F38508D49EE5}" type="slidenum">
              <a:rPr lang="en-US" smtClean="0"/>
              <a:t>17</a:t>
            </a:fld>
            <a:endParaRPr lang="en-US"/>
          </a:p>
        </p:txBody>
      </p:sp>
      <p:pic>
        <p:nvPicPr>
          <p:cNvPr id="11" name="Picture 10">
            <a:extLst>
              <a:ext uri="{FF2B5EF4-FFF2-40B4-BE49-F238E27FC236}">
                <a16:creationId xmlns:a16="http://schemas.microsoft.com/office/drawing/2014/main" id="{88FFB60F-4202-6F34-E99D-D140A7EB6244}"/>
              </a:ext>
            </a:extLst>
          </p:cNvPr>
          <p:cNvPicPr>
            <a:picLocks noChangeAspect="1"/>
          </p:cNvPicPr>
          <p:nvPr/>
        </p:nvPicPr>
        <p:blipFill>
          <a:blip r:embed="rId2"/>
          <a:stretch>
            <a:fillRect/>
          </a:stretch>
        </p:blipFill>
        <p:spPr>
          <a:xfrm>
            <a:off x="100984" y="1868773"/>
            <a:ext cx="4756152" cy="3947172"/>
          </a:xfrm>
          <a:prstGeom prst="rect">
            <a:avLst/>
          </a:prstGeom>
        </p:spPr>
      </p:pic>
      <p:sp>
        <p:nvSpPr>
          <p:cNvPr id="3" name="TextBox 2">
            <a:extLst>
              <a:ext uri="{FF2B5EF4-FFF2-40B4-BE49-F238E27FC236}">
                <a16:creationId xmlns:a16="http://schemas.microsoft.com/office/drawing/2014/main" id="{85255CD3-A9A1-A619-5FFD-BBCF3D08971D}"/>
              </a:ext>
            </a:extLst>
          </p:cNvPr>
          <p:cNvSpPr txBox="1"/>
          <p:nvPr/>
        </p:nvSpPr>
        <p:spPr>
          <a:xfrm>
            <a:off x="4945626" y="1868773"/>
            <a:ext cx="4017316" cy="286232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8. Name the target variable “</a:t>
            </a:r>
            <a:r>
              <a:rPr lang="en-US" sz="2000" dirty="0" err="1">
                <a:latin typeface="Arial" panose="020B0604020202020204" pitchFamily="34" charset="0"/>
                <a:cs typeface="Arial" panose="020B0604020202020204" pitchFamily="34" charset="0"/>
              </a:rPr>
              <a:t>RiskTol_sq</a:t>
            </a:r>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9. Select the variable from the list, click the ** and 2 from the number pad and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10. Click “OK” to create the new variable</a:t>
            </a:r>
          </a:p>
        </p:txBody>
      </p:sp>
      <p:sp>
        <p:nvSpPr>
          <p:cNvPr id="8" name="Title 1">
            <a:extLst>
              <a:ext uri="{FF2B5EF4-FFF2-40B4-BE49-F238E27FC236}">
                <a16:creationId xmlns:a16="http://schemas.microsoft.com/office/drawing/2014/main" id="{71E6456F-EB60-06C3-2785-D6B03F146556}"/>
              </a:ext>
            </a:extLst>
          </p:cNvPr>
          <p:cNvSpPr>
            <a:spLocks noGrp="1"/>
          </p:cNvSpPr>
          <p:nvPr>
            <p:ph type="title"/>
          </p:nvPr>
        </p:nvSpPr>
        <p:spPr>
          <a:xfrm>
            <a:off x="457199" y="282636"/>
            <a:ext cx="6749846" cy="1029025"/>
          </a:xfrm>
        </p:spPr>
        <p:txBody>
          <a:bodyPr vert="horz" lIns="0" tIns="0" rIns="0" bIns="0" rtlCol="0" anchor="ctr">
            <a:normAutofit/>
          </a:bodyPr>
          <a:lstStyle/>
          <a:p>
            <a:r>
              <a:rPr lang="en-US" sz="2700" dirty="0"/>
              <a:t>Improving model (2) with variable transformations: Square </a:t>
            </a:r>
            <a:r>
              <a:rPr lang="en-US" sz="2700" dirty="0" err="1"/>
              <a:t>Risktol</a:t>
            </a:r>
            <a:endParaRPr lang="en-US" sz="2700" dirty="0"/>
          </a:p>
        </p:txBody>
      </p:sp>
    </p:spTree>
    <p:extLst>
      <p:ext uri="{BB962C8B-B14F-4D97-AF65-F5344CB8AC3E}">
        <p14:creationId xmlns:p14="http://schemas.microsoft.com/office/powerpoint/2010/main" val="1797243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994D8-9DC9-74F9-9F08-BE36FC610740}"/>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0B53B86-4DE2-1BC1-1D1E-EADAFB1CBAE4}"/>
              </a:ext>
            </a:extLst>
          </p:cNvPr>
          <p:cNvSpPr>
            <a:spLocks noGrp="1"/>
          </p:cNvSpPr>
          <p:nvPr>
            <p:ph type="sldNum" sz="quarter" idx="12"/>
          </p:nvPr>
        </p:nvSpPr>
        <p:spPr/>
        <p:txBody>
          <a:bodyPr/>
          <a:lstStyle/>
          <a:p>
            <a:fld id="{1AD69C19-48F0-3644-AE72-F38508D49EE5}" type="slidenum">
              <a:rPr lang="en-US" smtClean="0"/>
              <a:t>18</a:t>
            </a:fld>
            <a:endParaRPr lang="en-US"/>
          </a:p>
        </p:txBody>
      </p:sp>
      <p:sp>
        <p:nvSpPr>
          <p:cNvPr id="3" name="TextBox 2">
            <a:extLst>
              <a:ext uri="{FF2B5EF4-FFF2-40B4-BE49-F238E27FC236}">
                <a16:creationId xmlns:a16="http://schemas.microsoft.com/office/drawing/2014/main" id="{2CEE5AA5-7EC7-BB68-126F-3A5B1CC48042}"/>
              </a:ext>
            </a:extLst>
          </p:cNvPr>
          <p:cNvSpPr txBox="1"/>
          <p:nvPr/>
        </p:nvSpPr>
        <p:spPr>
          <a:xfrm>
            <a:off x="4824905" y="1397041"/>
            <a:ext cx="4235319" cy="5016758"/>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11. Repeat the “Compute Variable” procedure and name the target variable “</a:t>
            </a:r>
            <a:r>
              <a:rPr lang="en-US" sz="2000" dirty="0" err="1">
                <a:latin typeface="Arial" panose="020B0604020202020204" pitchFamily="34" charset="0"/>
                <a:cs typeface="Arial" panose="020B0604020202020204" pitchFamily="34" charset="0"/>
              </a:rPr>
              <a:t>ln_infl_mean</a:t>
            </a:r>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12. Enter ln(</a:t>
            </a:r>
            <a:r>
              <a:rPr lang="en-US" sz="2000" i="1" dirty="0" err="1">
                <a:latin typeface="Arial" panose="020B0604020202020204" pitchFamily="34" charset="0"/>
                <a:cs typeface="Arial" panose="020B0604020202020204" pitchFamily="34" charset="0"/>
              </a:rPr>
              <a:t>infl_mean</a:t>
            </a:r>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+ 1.01) into the expression window and click “OK”</a:t>
            </a:r>
          </a:p>
          <a:p>
            <a:endParaRPr lang="en-US" sz="2000" dirty="0">
              <a:latin typeface="Arial" panose="020B0604020202020204" pitchFamily="34" charset="0"/>
              <a:cs typeface="Arial" panose="020B0604020202020204" pitchFamily="34" charset="0"/>
            </a:endParaRPr>
          </a:p>
          <a:p>
            <a:pPr marL="342900" indent="-342900">
              <a:buClr>
                <a:srgbClr val="0075BE"/>
              </a:buClr>
              <a:buFont typeface="Wingdings" panose="05000000000000000000" pitchFamily="2" charset="2"/>
              <a:buChar char="§"/>
            </a:pPr>
            <a:r>
              <a:rPr lang="en-US" sz="1600" i="1" dirty="0" err="1">
                <a:latin typeface="Arial" panose="020B0604020202020204" pitchFamily="34" charset="0"/>
                <a:cs typeface="Arial" panose="020B0604020202020204" pitchFamily="34" charset="0"/>
              </a:rPr>
              <a:t>Infl_mean</a:t>
            </a:r>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is the participant’s average expected rate of inflation over the next 12 months</a:t>
            </a:r>
            <a:endParaRPr lang="en-US" sz="1600" i="1" dirty="0">
              <a:latin typeface="Arial" panose="020B0604020202020204" pitchFamily="34" charset="0"/>
              <a:cs typeface="Arial" panose="020B0604020202020204" pitchFamily="34" charset="0"/>
            </a:endParaRPr>
          </a:p>
          <a:p>
            <a:pPr marL="342900" indent="-342900">
              <a:buClr>
                <a:srgbClr val="0075BE"/>
              </a:buClr>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marL="342900" indent="-342900">
              <a:buClr>
                <a:srgbClr val="0075BE"/>
              </a:buClr>
              <a:buFont typeface="Wingdings" panose="05000000000000000000" pitchFamily="2" charset="2"/>
              <a:buChar char="§"/>
            </a:pPr>
            <a:r>
              <a:rPr lang="en-US" sz="1600" dirty="0">
                <a:latin typeface="Arial" panose="020B0604020202020204" pitchFamily="34" charset="0"/>
                <a:cs typeface="Arial" panose="020B0604020202020204" pitchFamily="34" charset="0"/>
              </a:rPr>
              <a:t>Here we use a trick for log transformations on variables that include values 0 or less by adding a small constant to avoid undefined computations while minimally distorting the true values</a:t>
            </a:r>
          </a:p>
        </p:txBody>
      </p:sp>
      <p:sp>
        <p:nvSpPr>
          <p:cNvPr id="8" name="Title 1">
            <a:extLst>
              <a:ext uri="{FF2B5EF4-FFF2-40B4-BE49-F238E27FC236}">
                <a16:creationId xmlns:a16="http://schemas.microsoft.com/office/drawing/2014/main" id="{B109B4BC-05A9-51C5-9820-27A72027B36C}"/>
              </a:ext>
            </a:extLst>
          </p:cNvPr>
          <p:cNvSpPr>
            <a:spLocks noGrp="1"/>
          </p:cNvSpPr>
          <p:nvPr>
            <p:ph type="title"/>
          </p:nvPr>
        </p:nvSpPr>
        <p:spPr>
          <a:xfrm>
            <a:off x="457199" y="282636"/>
            <a:ext cx="6749846" cy="1029025"/>
          </a:xfrm>
        </p:spPr>
        <p:txBody>
          <a:bodyPr vert="horz" lIns="0" tIns="0" rIns="0" bIns="0" rtlCol="0" anchor="ctr">
            <a:normAutofit/>
          </a:bodyPr>
          <a:lstStyle/>
          <a:p>
            <a:r>
              <a:rPr lang="en-US" sz="2700" dirty="0"/>
              <a:t>Improving model (2) with variable transformations: LN INFL_MEAN</a:t>
            </a:r>
          </a:p>
        </p:txBody>
      </p:sp>
      <p:pic>
        <p:nvPicPr>
          <p:cNvPr id="4" name="Picture 3">
            <a:extLst>
              <a:ext uri="{FF2B5EF4-FFF2-40B4-BE49-F238E27FC236}">
                <a16:creationId xmlns:a16="http://schemas.microsoft.com/office/drawing/2014/main" id="{8892B7AA-8484-9953-3DE6-70B5677D70A7}"/>
              </a:ext>
            </a:extLst>
          </p:cNvPr>
          <p:cNvPicPr>
            <a:picLocks noChangeAspect="1"/>
          </p:cNvPicPr>
          <p:nvPr/>
        </p:nvPicPr>
        <p:blipFill>
          <a:blip r:embed="rId2"/>
          <a:stretch>
            <a:fillRect/>
          </a:stretch>
        </p:blipFill>
        <p:spPr>
          <a:xfrm>
            <a:off x="83776" y="1868773"/>
            <a:ext cx="4736727" cy="3920237"/>
          </a:xfrm>
          <a:prstGeom prst="rect">
            <a:avLst/>
          </a:prstGeom>
        </p:spPr>
      </p:pic>
    </p:spTree>
    <p:extLst>
      <p:ext uri="{BB962C8B-B14F-4D97-AF65-F5344CB8AC3E}">
        <p14:creationId xmlns:p14="http://schemas.microsoft.com/office/powerpoint/2010/main" val="4000935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137BE-A842-89AE-08BD-7BFA9C861FF7}"/>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B2FCDFF-2AAF-6053-2DF1-E95D2BE481E8}"/>
              </a:ext>
            </a:extLst>
          </p:cNvPr>
          <p:cNvSpPr>
            <a:spLocks noGrp="1"/>
          </p:cNvSpPr>
          <p:nvPr>
            <p:ph type="sldNum" sz="quarter" idx="12"/>
          </p:nvPr>
        </p:nvSpPr>
        <p:spPr/>
        <p:txBody>
          <a:bodyPr/>
          <a:lstStyle/>
          <a:p>
            <a:fld id="{1AD69C19-48F0-3644-AE72-F38508D49EE5}" type="slidenum">
              <a:rPr lang="en-US" smtClean="0"/>
              <a:t>19</a:t>
            </a:fld>
            <a:endParaRPr lang="en-US"/>
          </a:p>
        </p:txBody>
      </p:sp>
      <p:sp>
        <p:nvSpPr>
          <p:cNvPr id="8" name="Title 1">
            <a:extLst>
              <a:ext uri="{FF2B5EF4-FFF2-40B4-BE49-F238E27FC236}">
                <a16:creationId xmlns:a16="http://schemas.microsoft.com/office/drawing/2014/main" id="{006072BF-D8DB-6A41-09F4-2C5CD9B09558}"/>
              </a:ext>
            </a:extLst>
          </p:cNvPr>
          <p:cNvSpPr>
            <a:spLocks noGrp="1"/>
          </p:cNvSpPr>
          <p:nvPr>
            <p:ph type="title"/>
          </p:nvPr>
        </p:nvSpPr>
        <p:spPr>
          <a:xfrm>
            <a:off x="457199" y="282636"/>
            <a:ext cx="7054646" cy="1029025"/>
          </a:xfrm>
        </p:spPr>
        <p:txBody>
          <a:bodyPr vert="horz" lIns="0" tIns="0" rIns="0" bIns="0" rtlCol="0" anchor="ctr">
            <a:normAutofit/>
          </a:bodyPr>
          <a:lstStyle/>
          <a:p>
            <a:r>
              <a:rPr lang="en-US" sz="2500" dirty="0"/>
              <a:t>Improving model (2) with Interaction Terms: </a:t>
            </a:r>
            <a:r>
              <a:rPr lang="en-US" sz="2500" dirty="0" err="1"/>
              <a:t>educationlevel</a:t>
            </a:r>
            <a:r>
              <a:rPr lang="en-US" sz="2500" dirty="0"/>
              <a:t> * </a:t>
            </a:r>
            <a:r>
              <a:rPr lang="en-US" sz="2500" dirty="0" err="1"/>
              <a:t>finlitscore</a:t>
            </a:r>
            <a:endParaRPr lang="en-US" sz="2500" dirty="0"/>
          </a:p>
        </p:txBody>
      </p:sp>
      <p:pic>
        <p:nvPicPr>
          <p:cNvPr id="11" name="Picture 10">
            <a:extLst>
              <a:ext uri="{FF2B5EF4-FFF2-40B4-BE49-F238E27FC236}">
                <a16:creationId xmlns:a16="http://schemas.microsoft.com/office/drawing/2014/main" id="{3DA42FAC-D5D9-CA35-7096-04120DD9CDFF}"/>
              </a:ext>
            </a:extLst>
          </p:cNvPr>
          <p:cNvPicPr>
            <a:picLocks noChangeAspect="1"/>
          </p:cNvPicPr>
          <p:nvPr/>
        </p:nvPicPr>
        <p:blipFill>
          <a:blip r:embed="rId2"/>
          <a:stretch>
            <a:fillRect/>
          </a:stretch>
        </p:blipFill>
        <p:spPr>
          <a:xfrm>
            <a:off x="73891" y="1868773"/>
            <a:ext cx="4744934" cy="3922551"/>
          </a:xfrm>
          <a:prstGeom prst="rect">
            <a:avLst/>
          </a:prstGeom>
        </p:spPr>
      </p:pic>
      <p:sp>
        <p:nvSpPr>
          <p:cNvPr id="12" name="TextBox 11">
            <a:extLst>
              <a:ext uri="{FF2B5EF4-FFF2-40B4-BE49-F238E27FC236}">
                <a16:creationId xmlns:a16="http://schemas.microsoft.com/office/drawing/2014/main" id="{C65AE3BA-5071-BC48-5BEE-01EFBA6405BD}"/>
              </a:ext>
            </a:extLst>
          </p:cNvPr>
          <p:cNvSpPr txBox="1"/>
          <p:nvPr/>
        </p:nvSpPr>
        <p:spPr>
          <a:xfrm>
            <a:off x="4945626" y="1444779"/>
            <a:ext cx="4017316" cy="4770537"/>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13. Repeat the “Compute Variable” procedure and name the target variable “</a:t>
            </a:r>
            <a:r>
              <a:rPr lang="en-US" sz="2000" dirty="0" err="1">
                <a:latin typeface="Arial" panose="020B0604020202020204" pitchFamily="34" charset="0"/>
                <a:cs typeface="Arial" panose="020B0604020202020204" pitchFamily="34" charset="0"/>
              </a:rPr>
              <a:t>Educ_x_FinLit</a:t>
            </a:r>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14. Select </a:t>
            </a:r>
            <a:r>
              <a:rPr lang="en-US" sz="2000" i="1" dirty="0" err="1">
                <a:latin typeface="Arial" panose="020B0604020202020204" pitchFamily="34" charset="0"/>
                <a:cs typeface="Arial" panose="020B0604020202020204" pitchFamily="34" charset="0"/>
              </a:rPr>
              <a:t>EducationLevel</a:t>
            </a:r>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from the list then click * and select </a:t>
            </a:r>
            <a:r>
              <a:rPr lang="en-US" sz="2000" i="1" dirty="0" err="1">
                <a:latin typeface="Arial" panose="020B0604020202020204" pitchFamily="34" charset="0"/>
                <a:cs typeface="Arial" panose="020B0604020202020204" pitchFamily="34" charset="0"/>
              </a:rPr>
              <a:t>FinLitScore</a:t>
            </a:r>
            <a:r>
              <a:rPr lang="en-US" sz="2000" dirty="0">
                <a:latin typeface="Arial" panose="020B0604020202020204" pitchFamily="34" charset="0"/>
                <a:cs typeface="Arial" panose="020B0604020202020204" pitchFamily="34" charset="0"/>
              </a:rPr>
              <a:t> and click “OK”</a:t>
            </a:r>
          </a:p>
          <a:p>
            <a:endParaRPr lang="en-US" sz="2000" dirty="0">
              <a:latin typeface="Arial" panose="020B0604020202020204" pitchFamily="34" charset="0"/>
              <a:cs typeface="Arial" panose="020B0604020202020204" pitchFamily="34" charset="0"/>
            </a:endParaRPr>
          </a:p>
          <a:p>
            <a:pPr marL="342900" indent="-342900">
              <a:buClr>
                <a:srgbClr val="0075BE"/>
              </a:buClr>
              <a:buFont typeface="Wingdings" panose="05000000000000000000" pitchFamily="2" charset="2"/>
              <a:buChar char="§"/>
            </a:pPr>
            <a:r>
              <a:rPr lang="en-US" sz="1600" dirty="0">
                <a:latin typeface="Arial" panose="020B0604020202020204" pitchFamily="34" charset="0"/>
                <a:cs typeface="Arial" panose="020B0604020202020204" pitchFamily="34" charset="0"/>
              </a:rPr>
              <a:t>Interaction between </a:t>
            </a:r>
            <a:r>
              <a:rPr lang="en-US" sz="1600" i="1" dirty="0" err="1">
                <a:latin typeface="Arial" panose="020B0604020202020204" pitchFamily="34" charset="0"/>
                <a:cs typeface="Arial" panose="020B0604020202020204" pitchFamily="34" charset="0"/>
              </a:rPr>
              <a:t>FinLitScore</a:t>
            </a:r>
            <a:r>
              <a:rPr lang="en-US" sz="1600" dirty="0">
                <a:latin typeface="Arial" panose="020B0604020202020204" pitchFamily="34" charset="0"/>
                <a:cs typeface="Arial" panose="020B0604020202020204" pitchFamily="34" charset="0"/>
              </a:rPr>
              <a:t>,</a:t>
            </a:r>
            <a:r>
              <a:rPr lang="en-US" sz="1600" i="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which is an index from zero (low literacy) to three (high literacy) based on three literacy questions and </a:t>
            </a:r>
            <a:r>
              <a:rPr lang="en-US" sz="1600" i="1" dirty="0" err="1">
                <a:latin typeface="Arial" panose="020B0604020202020204" pitchFamily="34" charset="0"/>
                <a:cs typeface="Arial" panose="020B0604020202020204" pitchFamily="34" charset="0"/>
              </a:rPr>
              <a:t>EducationLevel</a:t>
            </a:r>
            <a:r>
              <a:rPr lang="en-US" sz="1600" dirty="0">
                <a:latin typeface="Arial" panose="020B0604020202020204" pitchFamily="34" charset="0"/>
                <a:cs typeface="Arial" panose="020B0604020202020204" pitchFamily="34" charset="0"/>
              </a:rPr>
              <a:t>: (0) some high school, (1) high school graduate, (2) some college, (3) associate’s degree, (4) undergraduate degree, (5) postgraduate degree, (-1) prefer not to answer</a:t>
            </a:r>
          </a:p>
        </p:txBody>
      </p:sp>
    </p:spTree>
    <p:extLst>
      <p:ext uri="{BB962C8B-B14F-4D97-AF65-F5344CB8AC3E}">
        <p14:creationId xmlns:p14="http://schemas.microsoft.com/office/powerpoint/2010/main" val="2227329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4221F1-095D-1FBE-74B2-EDB4E479B67A}"/>
              </a:ext>
            </a:extLst>
          </p:cNvPr>
          <p:cNvSpPr>
            <a:spLocks noGrp="1"/>
          </p:cNvSpPr>
          <p:nvPr>
            <p:ph type="sldNum" sz="quarter" idx="12"/>
          </p:nvPr>
        </p:nvSpPr>
        <p:spPr/>
        <p:txBody>
          <a:bodyPr/>
          <a:lstStyle/>
          <a:p>
            <a:fld id="{1AD69C19-48F0-3644-AE72-F38508D49EE5}" type="slidenum">
              <a:rPr lang="en-US" smtClean="0"/>
              <a:t>2</a:t>
            </a:fld>
            <a:endParaRPr lang="en-US"/>
          </a:p>
        </p:txBody>
      </p:sp>
      <p:graphicFrame>
        <p:nvGraphicFramePr>
          <p:cNvPr id="3" name="Table 2">
            <a:extLst>
              <a:ext uri="{FF2B5EF4-FFF2-40B4-BE49-F238E27FC236}">
                <a16:creationId xmlns:a16="http://schemas.microsoft.com/office/drawing/2014/main" id="{662133CD-AEDC-22AD-7786-AAFF222A533B}"/>
              </a:ext>
            </a:extLst>
          </p:cNvPr>
          <p:cNvGraphicFramePr>
            <a:graphicFrameLocks noGrp="1"/>
          </p:cNvGraphicFramePr>
          <p:nvPr>
            <p:extLst>
              <p:ext uri="{D42A27DB-BD31-4B8C-83A1-F6EECF244321}">
                <p14:modId xmlns:p14="http://schemas.microsoft.com/office/powerpoint/2010/main" val="3177727650"/>
              </p:ext>
            </p:extLst>
          </p:nvPr>
        </p:nvGraphicFramePr>
        <p:xfrm>
          <a:off x="433416" y="1867408"/>
          <a:ext cx="8277167" cy="3964491"/>
        </p:xfrm>
        <a:graphic>
          <a:graphicData uri="http://schemas.openxmlformats.org/drawingml/2006/table">
            <a:tbl>
              <a:tblPr firstRow="1" bandRow="1">
                <a:tableStyleId>{93296810-A885-4BE3-A3E7-6D5BEEA58F35}</a:tableStyleId>
              </a:tblPr>
              <a:tblGrid>
                <a:gridCol w="1156629">
                  <a:extLst>
                    <a:ext uri="{9D8B030D-6E8A-4147-A177-3AD203B41FA5}">
                      <a16:colId xmlns:a16="http://schemas.microsoft.com/office/drawing/2014/main" val="3690098190"/>
                    </a:ext>
                  </a:extLst>
                </a:gridCol>
                <a:gridCol w="4460467">
                  <a:extLst>
                    <a:ext uri="{9D8B030D-6E8A-4147-A177-3AD203B41FA5}">
                      <a16:colId xmlns:a16="http://schemas.microsoft.com/office/drawing/2014/main" val="2371978282"/>
                    </a:ext>
                  </a:extLst>
                </a:gridCol>
                <a:gridCol w="2660071">
                  <a:extLst>
                    <a:ext uri="{9D8B030D-6E8A-4147-A177-3AD203B41FA5}">
                      <a16:colId xmlns:a16="http://schemas.microsoft.com/office/drawing/2014/main" val="1259456654"/>
                    </a:ext>
                  </a:extLst>
                </a:gridCol>
              </a:tblGrid>
              <a:tr h="569872">
                <a:tc>
                  <a:txBody>
                    <a:bodyPr/>
                    <a:lstStyle/>
                    <a:p>
                      <a:pPr algn="ctr"/>
                      <a:r>
                        <a:rPr lang="en-US" sz="2000" dirty="0"/>
                        <a:t>Slides</a:t>
                      </a:r>
                    </a:p>
                  </a:txBody>
                  <a:tcPr anchor="ctr">
                    <a:solidFill>
                      <a:srgbClr val="0075BE"/>
                    </a:solidFill>
                  </a:tcPr>
                </a:tc>
                <a:tc>
                  <a:txBody>
                    <a:bodyPr/>
                    <a:lstStyle/>
                    <a:p>
                      <a:pPr algn="ctr"/>
                      <a:r>
                        <a:rPr lang="en-US" sz="2000" dirty="0"/>
                        <a:t>Table</a:t>
                      </a:r>
                    </a:p>
                  </a:txBody>
                  <a:tcPr anchor="ctr">
                    <a:solidFill>
                      <a:srgbClr val="0075BE"/>
                    </a:solidFill>
                  </a:tcPr>
                </a:tc>
                <a:tc>
                  <a:txBody>
                    <a:bodyPr/>
                    <a:lstStyle/>
                    <a:p>
                      <a:pPr algn="ctr"/>
                      <a:r>
                        <a:rPr lang="en-US" sz="2000" dirty="0"/>
                        <a:t>Sections</a:t>
                      </a:r>
                    </a:p>
                  </a:txBody>
                  <a:tcPr anchor="ctr">
                    <a:solidFill>
                      <a:srgbClr val="0075BE"/>
                    </a:solidFill>
                  </a:tcPr>
                </a:tc>
                <a:extLst>
                  <a:ext uri="{0D108BD9-81ED-4DB2-BD59-A6C34878D82A}">
                    <a16:rowId xmlns:a16="http://schemas.microsoft.com/office/drawing/2014/main" val="71546959"/>
                  </a:ext>
                </a:extLst>
              </a:tr>
              <a:tr h="983615">
                <a:tc>
                  <a:txBody>
                    <a:bodyPr/>
                    <a:lstStyle/>
                    <a:p>
                      <a:pPr algn="ctr"/>
                      <a:r>
                        <a:rPr lang="en-US" sz="2000" dirty="0"/>
                        <a:t>1 – 7</a:t>
                      </a:r>
                    </a:p>
                  </a:txBody>
                  <a:tcPr anchor="ctr"/>
                </a:tc>
                <a:tc>
                  <a:txBody>
                    <a:bodyPr/>
                    <a:lstStyle/>
                    <a:p>
                      <a:pPr algn="ctr"/>
                      <a:r>
                        <a:rPr lang="en-US" sz="2000" dirty="0"/>
                        <a:t>Table 1: Summary Statistics</a:t>
                      </a:r>
                    </a:p>
                  </a:txBody>
                  <a:tcPr anchor="ctr"/>
                </a:tc>
                <a:tc>
                  <a:txBody>
                    <a:bodyPr/>
                    <a:lstStyle/>
                    <a:p>
                      <a:pPr algn="l"/>
                      <a:r>
                        <a:rPr lang="en-US" sz="2000" dirty="0"/>
                        <a:t>Replication of Panels A and B</a:t>
                      </a:r>
                    </a:p>
                  </a:txBody>
                  <a:tcPr anchor="ctr"/>
                </a:tc>
                <a:extLst>
                  <a:ext uri="{0D108BD9-81ED-4DB2-BD59-A6C34878D82A}">
                    <a16:rowId xmlns:a16="http://schemas.microsoft.com/office/drawing/2014/main" val="1261201065"/>
                  </a:ext>
                </a:extLst>
              </a:tr>
              <a:tr h="1405164">
                <a:tc>
                  <a:txBody>
                    <a:bodyPr/>
                    <a:lstStyle/>
                    <a:p>
                      <a:pPr algn="ctr"/>
                      <a:r>
                        <a:rPr lang="en-US" sz="2000" dirty="0"/>
                        <a:t>8 – 12</a:t>
                      </a:r>
                    </a:p>
                  </a:txBody>
                  <a:tcPr anchor="ctr"/>
                </a:tc>
                <a:tc>
                  <a:txBody>
                    <a:bodyPr/>
                    <a:lstStyle/>
                    <a:p>
                      <a:pPr algn="ctr"/>
                      <a:r>
                        <a:rPr lang="en-US" sz="2000" dirty="0"/>
                        <a:t>Table 3: Effects of Discrimination on Income Uncertainty</a:t>
                      </a:r>
                    </a:p>
                  </a:txBody>
                  <a:tcPr anchor="ctr"/>
                </a:tc>
                <a:tc>
                  <a:txBody>
                    <a:bodyPr/>
                    <a:lstStyle/>
                    <a:p>
                      <a:pPr algn="l"/>
                      <a:r>
                        <a:rPr lang="en-US" sz="2000" dirty="0"/>
                        <a:t>Replication of Models (1) and (2)</a:t>
                      </a:r>
                    </a:p>
                  </a:txBody>
                  <a:tcPr anchor="ctr"/>
                </a:tc>
                <a:extLst>
                  <a:ext uri="{0D108BD9-81ED-4DB2-BD59-A6C34878D82A}">
                    <a16:rowId xmlns:a16="http://schemas.microsoft.com/office/drawing/2014/main" val="728797912"/>
                  </a:ext>
                </a:extLst>
              </a:tr>
              <a:tr h="983615">
                <a:tc>
                  <a:txBody>
                    <a:bodyPr/>
                    <a:lstStyle/>
                    <a:p>
                      <a:pPr algn="ctr"/>
                      <a:r>
                        <a:rPr lang="en-US" sz="2000" dirty="0"/>
                        <a:t>13 – 20</a:t>
                      </a:r>
                    </a:p>
                  </a:txBody>
                  <a:tcPr anchor="ctr"/>
                </a:tc>
                <a:tc>
                  <a:txBody>
                    <a:bodyPr/>
                    <a:lstStyle/>
                    <a:p>
                      <a:pPr algn="ctr"/>
                      <a:r>
                        <a:rPr lang="en-US" sz="2000" dirty="0"/>
                        <a:t>Table 3 Model (2): Improving the Model</a:t>
                      </a:r>
                    </a:p>
                  </a:txBody>
                  <a:tcPr anchor="ctr"/>
                </a:tc>
                <a:tc>
                  <a:txBody>
                    <a:bodyPr/>
                    <a:lstStyle/>
                    <a:p>
                      <a:pPr algn="l"/>
                      <a:r>
                        <a:rPr lang="en-US" sz="2000" dirty="0"/>
                        <a:t>Adding transformed and interaction variables</a:t>
                      </a:r>
                    </a:p>
                  </a:txBody>
                  <a:tcPr anchor="ctr"/>
                </a:tc>
                <a:extLst>
                  <a:ext uri="{0D108BD9-81ED-4DB2-BD59-A6C34878D82A}">
                    <a16:rowId xmlns:a16="http://schemas.microsoft.com/office/drawing/2014/main" val="423507876"/>
                  </a:ext>
                </a:extLst>
              </a:tr>
            </a:tbl>
          </a:graphicData>
        </a:graphic>
      </p:graphicFrame>
      <p:sp>
        <p:nvSpPr>
          <p:cNvPr id="11" name="Title 10">
            <a:extLst>
              <a:ext uri="{FF2B5EF4-FFF2-40B4-BE49-F238E27FC236}">
                <a16:creationId xmlns:a16="http://schemas.microsoft.com/office/drawing/2014/main" id="{11FE9352-39AA-8A2C-1ADC-9DCBB6300DF9}"/>
              </a:ext>
            </a:extLst>
          </p:cNvPr>
          <p:cNvSpPr>
            <a:spLocks noGrp="1"/>
          </p:cNvSpPr>
          <p:nvPr>
            <p:ph type="title"/>
          </p:nvPr>
        </p:nvSpPr>
        <p:spPr/>
        <p:txBody>
          <a:bodyPr/>
          <a:lstStyle/>
          <a:p>
            <a:r>
              <a:rPr lang="en-US" dirty="0"/>
              <a:t>Bazley – Discrimination and Economic expectations</a:t>
            </a:r>
          </a:p>
        </p:txBody>
      </p:sp>
    </p:spTree>
    <p:extLst>
      <p:ext uri="{BB962C8B-B14F-4D97-AF65-F5344CB8AC3E}">
        <p14:creationId xmlns:p14="http://schemas.microsoft.com/office/powerpoint/2010/main" val="238322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DDC6A-9323-C286-0BCB-86FBE7B4CF69}"/>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F364E99-F719-4998-43D0-A4BDF67A8F03}"/>
              </a:ext>
            </a:extLst>
          </p:cNvPr>
          <p:cNvSpPr>
            <a:spLocks noGrp="1"/>
          </p:cNvSpPr>
          <p:nvPr>
            <p:ph type="sldNum" sz="quarter" idx="12"/>
          </p:nvPr>
        </p:nvSpPr>
        <p:spPr/>
        <p:txBody>
          <a:bodyPr/>
          <a:lstStyle/>
          <a:p>
            <a:fld id="{1AD69C19-48F0-3644-AE72-F38508D49EE5}" type="slidenum">
              <a:rPr lang="en-US" smtClean="0"/>
              <a:t>20</a:t>
            </a:fld>
            <a:endParaRPr lang="en-US"/>
          </a:p>
        </p:txBody>
      </p:sp>
      <p:sp>
        <p:nvSpPr>
          <p:cNvPr id="8" name="Title 1">
            <a:extLst>
              <a:ext uri="{FF2B5EF4-FFF2-40B4-BE49-F238E27FC236}">
                <a16:creationId xmlns:a16="http://schemas.microsoft.com/office/drawing/2014/main" id="{07442624-871E-4DCE-8050-493050126223}"/>
              </a:ext>
            </a:extLst>
          </p:cNvPr>
          <p:cNvSpPr>
            <a:spLocks noGrp="1"/>
          </p:cNvSpPr>
          <p:nvPr>
            <p:ph type="title"/>
          </p:nvPr>
        </p:nvSpPr>
        <p:spPr>
          <a:xfrm>
            <a:off x="457199" y="282636"/>
            <a:ext cx="7054646" cy="1029025"/>
          </a:xfrm>
        </p:spPr>
        <p:txBody>
          <a:bodyPr vert="horz" lIns="0" tIns="0" rIns="0" bIns="0" rtlCol="0" anchor="ctr">
            <a:normAutofit/>
          </a:bodyPr>
          <a:lstStyle/>
          <a:p>
            <a:r>
              <a:rPr lang="en-US" sz="2500" dirty="0"/>
              <a:t>Improving model (2): Reasoning</a:t>
            </a:r>
          </a:p>
        </p:txBody>
      </p:sp>
      <p:sp>
        <p:nvSpPr>
          <p:cNvPr id="10" name="TextBox 9">
            <a:extLst>
              <a:ext uri="{FF2B5EF4-FFF2-40B4-BE49-F238E27FC236}">
                <a16:creationId xmlns:a16="http://schemas.microsoft.com/office/drawing/2014/main" id="{4B0E1167-BB8B-2DDB-0B51-64C268937D72}"/>
              </a:ext>
            </a:extLst>
          </p:cNvPr>
          <p:cNvSpPr txBox="1"/>
          <p:nvPr/>
        </p:nvSpPr>
        <p:spPr>
          <a:xfrm>
            <a:off x="408485" y="1590811"/>
            <a:ext cx="8327029" cy="4524315"/>
          </a:xfrm>
          <a:prstGeom prst="rect">
            <a:avLst/>
          </a:prstGeom>
          <a:noFill/>
        </p:spPr>
        <p:txBody>
          <a:bodyPr wrap="square" rtlCol="0">
            <a:spAutoFit/>
          </a:bodyPr>
          <a:lstStyle/>
          <a:p>
            <a:pPr marL="285750" indent="-285750">
              <a:buClr>
                <a:srgbClr val="0075BE"/>
              </a:buClr>
              <a:buFont typeface="Wingdings" panose="05000000000000000000" pitchFamily="2" charset="2"/>
              <a:buChar char="§"/>
            </a:pPr>
            <a:r>
              <a:rPr lang="en-US" sz="2400" b="1" i="1" dirty="0" err="1">
                <a:latin typeface="Arial" panose="020B0604020202020204" pitchFamily="34" charset="0"/>
                <a:cs typeface="Arial" panose="020B0604020202020204" pitchFamily="34" charset="0"/>
              </a:rPr>
              <a:t>ln_infl_mean</a:t>
            </a:r>
            <a:r>
              <a:rPr lang="en-US" sz="2400" b="1" i="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helps explain the diminishing impact of inflation expectations on income uncertainty, capturing non-linear sensitivity to inflation.</a:t>
            </a:r>
          </a:p>
          <a:p>
            <a:pPr marL="285750" indent="-285750">
              <a:buClr>
                <a:srgbClr val="0075BE"/>
              </a:buClr>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a:p>
            <a:pPr marL="285750" indent="-285750">
              <a:buClr>
                <a:srgbClr val="0075BE"/>
              </a:buClr>
              <a:buFont typeface="Wingdings" panose="05000000000000000000" pitchFamily="2" charset="2"/>
              <a:buChar char="§"/>
            </a:pPr>
            <a:r>
              <a:rPr lang="en-US" sz="2400" b="1" i="1" dirty="0" err="1">
                <a:latin typeface="Arial" panose="020B0604020202020204" pitchFamily="34" charset="0"/>
                <a:cs typeface="Arial" panose="020B0604020202020204" pitchFamily="34" charset="0"/>
              </a:rPr>
              <a:t>RiskTol_sq</a:t>
            </a:r>
            <a:r>
              <a:rPr lang="en-US" sz="2400" b="1" i="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explains the diminishing returns effect of risk tolerance on income uncertainty, showing that its impact weakens at higher levels.</a:t>
            </a:r>
          </a:p>
          <a:p>
            <a:pPr marL="285750" indent="-285750">
              <a:buClr>
                <a:srgbClr val="0075BE"/>
              </a:buClr>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a:p>
            <a:pPr marL="285750" indent="-285750">
              <a:buClr>
                <a:srgbClr val="0075BE"/>
              </a:buClr>
              <a:buFont typeface="Wingdings" panose="05000000000000000000" pitchFamily="2" charset="2"/>
              <a:buChar char="§"/>
            </a:pPr>
            <a:r>
              <a:rPr lang="en-US" sz="2400" b="1" i="1" dirty="0" err="1">
                <a:latin typeface="Arial" panose="020B0604020202020204" pitchFamily="34" charset="0"/>
                <a:cs typeface="Arial" panose="020B0604020202020204" pitchFamily="34" charset="0"/>
              </a:rPr>
              <a:t>Educ_x_FinLit</a:t>
            </a:r>
            <a:r>
              <a:rPr lang="en-US" sz="2400" b="1" i="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clarifies how financial literacy's effect on reducing income uncertainty is stronger for those with higher education, indicating a synergistic relationship between education and financial literacy.</a:t>
            </a:r>
          </a:p>
        </p:txBody>
      </p:sp>
    </p:spTree>
    <p:extLst>
      <p:ext uri="{BB962C8B-B14F-4D97-AF65-F5344CB8AC3E}">
        <p14:creationId xmlns:p14="http://schemas.microsoft.com/office/powerpoint/2010/main" val="1600407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AB0E34-0DD5-C415-5190-83B7EE8341DD}"/>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0B3B937-F6AA-F398-F2DB-C60D6074D926}"/>
              </a:ext>
            </a:extLst>
          </p:cNvPr>
          <p:cNvSpPr>
            <a:spLocks noGrp="1"/>
          </p:cNvSpPr>
          <p:nvPr>
            <p:ph type="sldNum" sz="quarter" idx="12"/>
          </p:nvPr>
        </p:nvSpPr>
        <p:spPr/>
        <p:txBody>
          <a:bodyPr/>
          <a:lstStyle/>
          <a:p>
            <a:fld id="{1AD69C19-48F0-3644-AE72-F38508D49EE5}" type="slidenum">
              <a:rPr lang="en-US" smtClean="0"/>
              <a:t>21</a:t>
            </a:fld>
            <a:endParaRPr lang="en-US"/>
          </a:p>
        </p:txBody>
      </p:sp>
      <p:sp>
        <p:nvSpPr>
          <p:cNvPr id="8" name="Title 1">
            <a:extLst>
              <a:ext uri="{FF2B5EF4-FFF2-40B4-BE49-F238E27FC236}">
                <a16:creationId xmlns:a16="http://schemas.microsoft.com/office/drawing/2014/main" id="{BE8316BE-B848-A671-2FD9-72C9627C122C}"/>
              </a:ext>
            </a:extLst>
          </p:cNvPr>
          <p:cNvSpPr>
            <a:spLocks noGrp="1"/>
          </p:cNvSpPr>
          <p:nvPr>
            <p:ph type="title"/>
          </p:nvPr>
        </p:nvSpPr>
        <p:spPr>
          <a:xfrm>
            <a:off x="457199" y="282636"/>
            <a:ext cx="7054646" cy="1029025"/>
          </a:xfrm>
        </p:spPr>
        <p:txBody>
          <a:bodyPr vert="horz" lIns="0" tIns="0" rIns="0" bIns="0" rtlCol="0" anchor="ctr">
            <a:normAutofit/>
          </a:bodyPr>
          <a:lstStyle/>
          <a:p>
            <a:r>
              <a:rPr lang="en-US" sz="2500" dirty="0"/>
              <a:t>Improving model (2): Running the  model with the new variables</a:t>
            </a:r>
          </a:p>
        </p:txBody>
      </p:sp>
      <p:pic>
        <p:nvPicPr>
          <p:cNvPr id="3" name="Picture 2">
            <a:extLst>
              <a:ext uri="{FF2B5EF4-FFF2-40B4-BE49-F238E27FC236}">
                <a16:creationId xmlns:a16="http://schemas.microsoft.com/office/drawing/2014/main" id="{9B08C5E0-EDF8-68F1-868E-ADF04842BE16}"/>
              </a:ext>
            </a:extLst>
          </p:cNvPr>
          <p:cNvPicPr>
            <a:picLocks noChangeAspect="1"/>
          </p:cNvPicPr>
          <p:nvPr/>
        </p:nvPicPr>
        <p:blipFill>
          <a:blip r:embed="rId2"/>
          <a:stretch>
            <a:fillRect/>
          </a:stretch>
        </p:blipFill>
        <p:spPr>
          <a:xfrm>
            <a:off x="159674" y="1588654"/>
            <a:ext cx="4585196" cy="4664364"/>
          </a:xfrm>
          <a:prstGeom prst="rect">
            <a:avLst/>
          </a:prstGeom>
        </p:spPr>
      </p:pic>
      <p:sp>
        <p:nvSpPr>
          <p:cNvPr id="4" name="TextBox 3">
            <a:extLst>
              <a:ext uri="{FF2B5EF4-FFF2-40B4-BE49-F238E27FC236}">
                <a16:creationId xmlns:a16="http://schemas.microsoft.com/office/drawing/2014/main" id="{90C88747-BD04-7472-532D-D78562490B9C}"/>
              </a:ext>
            </a:extLst>
          </p:cNvPr>
          <p:cNvSpPr txBox="1"/>
          <p:nvPr/>
        </p:nvSpPr>
        <p:spPr>
          <a:xfrm>
            <a:off x="4893119" y="2181898"/>
            <a:ext cx="4017316" cy="347787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15. Repeat the linear regression procedure and add the new variables to the model</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16. It is good practice to keep the squared and non-squared variables next to each other in the model, so ensure that </a:t>
            </a:r>
            <a:r>
              <a:rPr lang="en-US" sz="2000" dirty="0" err="1">
                <a:latin typeface="Arial" panose="020B0604020202020204" pitchFamily="34" charset="0"/>
                <a:cs typeface="Arial" panose="020B0604020202020204" pitchFamily="34" charset="0"/>
              </a:rPr>
              <a:t>RiskTol</a:t>
            </a:r>
            <a:r>
              <a:rPr lang="en-US" sz="2000" dirty="0">
                <a:latin typeface="Arial" panose="020B0604020202020204" pitchFamily="34" charset="0"/>
                <a:cs typeface="Arial" panose="020B0604020202020204" pitchFamily="34" charset="0"/>
              </a:rPr>
              <a:t> and </a:t>
            </a:r>
            <a:r>
              <a:rPr lang="en-US" sz="2000" dirty="0" err="1">
                <a:latin typeface="Arial" panose="020B0604020202020204" pitchFamily="34" charset="0"/>
                <a:cs typeface="Arial" panose="020B0604020202020204" pitchFamily="34" charset="0"/>
              </a:rPr>
              <a:t>RiskTol_sq</a:t>
            </a:r>
            <a:r>
              <a:rPr lang="en-US" sz="2000" dirty="0">
                <a:latin typeface="Arial" panose="020B0604020202020204" pitchFamily="34" charset="0"/>
                <a:cs typeface="Arial" panose="020B0604020202020204" pitchFamily="34" charset="0"/>
              </a:rPr>
              <a:t> are</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17. Click “OK” to run the model</a:t>
            </a:r>
          </a:p>
        </p:txBody>
      </p:sp>
    </p:spTree>
    <p:extLst>
      <p:ext uri="{BB962C8B-B14F-4D97-AF65-F5344CB8AC3E}">
        <p14:creationId xmlns:p14="http://schemas.microsoft.com/office/powerpoint/2010/main" val="3383150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D7F41-F22B-4B3D-19DA-6BCE09472DA7}"/>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92F2F58-09CE-6D7B-43F8-CC75581154FF}"/>
              </a:ext>
            </a:extLst>
          </p:cNvPr>
          <p:cNvSpPr>
            <a:spLocks noGrp="1"/>
          </p:cNvSpPr>
          <p:nvPr>
            <p:ph type="sldNum" sz="quarter" idx="12"/>
          </p:nvPr>
        </p:nvSpPr>
        <p:spPr/>
        <p:txBody>
          <a:bodyPr/>
          <a:lstStyle/>
          <a:p>
            <a:fld id="{1AD69C19-48F0-3644-AE72-F38508D49EE5}" type="slidenum">
              <a:rPr lang="en-US" smtClean="0"/>
              <a:t>22</a:t>
            </a:fld>
            <a:endParaRPr lang="en-US"/>
          </a:p>
        </p:txBody>
      </p:sp>
      <p:pic>
        <p:nvPicPr>
          <p:cNvPr id="6" name="Picture 5">
            <a:extLst>
              <a:ext uri="{FF2B5EF4-FFF2-40B4-BE49-F238E27FC236}">
                <a16:creationId xmlns:a16="http://schemas.microsoft.com/office/drawing/2014/main" id="{3AC6ADAA-0515-A84B-D01C-ECBFA86B3634}"/>
              </a:ext>
            </a:extLst>
          </p:cNvPr>
          <p:cNvPicPr>
            <a:picLocks noChangeAspect="1"/>
          </p:cNvPicPr>
          <p:nvPr/>
        </p:nvPicPr>
        <p:blipFill>
          <a:blip r:embed="rId2"/>
          <a:stretch>
            <a:fillRect/>
          </a:stretch>
        </p:blipFill>
        <p:spPr>
          <a:xfrm>
            <a:off x="0" y="1998694"/>
            <a:ext cx="4207798" cy="2717536"/>
          </a:xfrm>
          <a:prstGeom prst="rect">
            <a:avLst/>
          </a:prstGeom>
        </p:spPr>
      </p:pic>
      <p:sp>
        <p:nvSpPr>
          <p:cNvPr id="11" name="Title 1">
            <a:extLst>
              <a:ext uri="{FF2B5EF4-FFF2-40B4-BE49-F238E27FC236}">
                <a16:creationId xmlns:a16="http://schemas.microsoft.com/office/drawing/2014/main" id="{C79E1026-B587-7B33-F6A8-6FBE918A30DC}"/>
              </a:ext>
            </a:extLst>
          </p:cNvPr>
          <p:cNvSpPr>
            <a:spLocks noGrp="1"/>
          </p:cNvSpPr>
          <p:nvPr>
            <p:ph type="title"/>
          </p:nvPr>
        </p:nvSpPr>
        <p:spPr>
          <a:xfrm>
            <a:off x="457199" y="282636"/>
            <a:ext cx="7054646" cy="1029025"/>
          </a:xfrm>
        </p:spPr>
        <p:txBody>
          <a:bodyPr vert="horz" lIns="0" tIns="0" rIns="0" bIns="0" rtlCol="0" anchor="ctr">
            <a:normAutofit/>
          </a:bodyPr>
          <a:lstStyle/>
          <a:p>
            <a:r>
              <a:rPr lang="en-US" sz="2500" dirty="0"/>
              <a:t>Improving model (2): Results</a:t>
            </a:r>
          </a:p>
        </p:txBody>
      </p:sp>
      <p:pic>
        <p:nvPicPr>
          <p:cNvPr id="13" name="Picture 12">
            <a:extLst>
              <a:ext uri="{FF2B5EF4-FFF2-40B4-BE49-F238E27FC236}">
                <a16:creationId xmlns:a16="http://schemas.microsoft.com/office/drawing/2014/main" id="{95E5C243-01AD-243A-A480-1B8E1D784FA4}"/>
              </a:ext>
            </a:extLst>
          </p:cNvPr>
          <p:cNvPicPr>
            <a:picLocks noChangeAspect="1"/>
          </p:cNvPicPr>
          <p:nvPr/>
        </p:nvPicPr>
        <p:blipFill>
          <a:blip r:embed="rId3"/>
          <a:stretch>
            <a:fillRect/>
          </a:stretch>
        </p:blipFill>
        <p:spPr>
          <a:xfrm>
            <a:off x="0" y="4716230"/>
            <a:ext cx="4207798" cy="1527196"/>
          </a:xfrm>
          <a:prstGeom prst="rect">
            <a:avLst/>
          </a:prstGeom>
        </p:spPr>
      </p:pic>
      <p:pic>
        <p:nvPicPr>
          <p:cNvPr id="17" name="Picture 16">
            <a:extLst>
              <a:ext uri="{FF2B5EF4-FFF2-40B4-BE49-F238E27FC236}">
                <a16:creationId xmlns:a16="http://schemas.microsoft.com/office/drawing/2014/main" id="{496E415A-9EDD-C466-EE07-3102F4E4D12B}"/>
              </a:ext>
            </a:extLst>
          </p:cNvPr>
          <p:cNvPicPr>
            <a:picLocks noChangeAspect="1"/>
          </p:cNvPicPr>
          <p:nvPr/>
        </p:nvPicPr>
        <p:blipFill>
          <a:blip r:embed="rId4"/>
          <a:stretch>
            <a:fillRect/>
          </a:stretch>
        </p:blipFill>
        <p:spPr>
          <a:xfrm>
            <a:off x="4381601" y="1998694"/>
            <a:ext cx="4762399" cy="2579633"/>
          </a:xfrm>
          <a:prstGeom prst="rect">
            <a:avLst/>
          </a:prstGeom>
        </p:spPr>
      </p:pic>
      <p:pic>
        <p:nvPicPr>
          <p:cNvPr id="21" name="Picture 20">
            <a:extLst>
              <a:ext uri="{FF2B5EF4-FFF2-40B4-BE49-F238E27FC236}">
                <a16:creationId xmlns:a16="http://schemas.microsoft.com/office/drawing/2014/main" id="{389795FA-C070-47FC-ABFA-DADCF9D34C40}"/>
              </a:ext>
            </a:extLst>
          </p:cNvPr>
          <p:cNvPicPr>
            <a:picLocks noChangeAspect="1"/>
          </p:cNvPicPr>
          <p:nvPr/>
        </p:nvPicPr>
        <p:blipFill>
          <a:blip r:embed="rId5"/>
          <a:stretch>
            <a:fillRect/>
          </a:stretch>
        </p:blipFill>
        <p:spPr>
          <a:xfrm>
            <a:off x="4381600" y="4578326"/>
            <a:ext cx="4762400" cy="1547176"/>
          </a:xfrm>
          <a:prstGeom prst="rect">
            <a:avLst/>
          </a:prstGeom>
        </p:spPr>
      </p:pic>
      <p:sp>
        <p:nvSpPr>
          <p:cNvPr id="22" name="TextBox 21">
            <a:extLst>
              <a:ext uri="{FF2B5EF4-FFF2-40B4-BE49-F238E27FC236}">
                <a16:creationId xmlns:a16="http://schemas.microsoft.com/office/drawing/2014/main" id="{37B464AD-1D06-EF83-F6D9-A2738EE398B1}"/>
              </a:ext>
            </a:extLst>
          </p:cNvPr>
          <p:cNvSpPr txBox="1"/>
          <p:nvPr/>
        </p:nvSpPr>
        <p:spPr>
          <a:xfrm>
            <a:off x="768166" y="1537029"/>
            <a:ext cx="2843251"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New Model (2)</a:t>
            </a:r>
          </a:p>
        </p:txBody>
      </p:sp>
      <p:sp>
        <p:nvSpPr>
          <p:cNvPr id="23" name="TextBox 22">
            <a:extLst>
              <a:ext uri="{FF2B5EF4-FFF2-40B4-BE49-F238E27FC236}">
                <a16:creationId xmlns:a16="http://schemas.microsoft.com/office/drawing/2014/main" id="{A86FC71F-EBE6-964E-C1C2-BDE8A2ECED6E}"/>
              </a:ext>
            </a:extLst>
          </p:cNvPr>
          <p:cNvSpPr txBox="1"/>
          <p:nvPr/>
        </p:nvSpPr>
        <p:spPr>
          <a:xfrm>
            <a:off x="5341174" y="1537029"/>
            <a:ext cx="2843251"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Original Model (2)</a:t>
            </a:r>
          </a:p>
        </p:txBody>
      </p:sp>
      <p:sp>
        <p:nvSpPr>
          <p:cNvPr id="24" name="Rectangle 23">
            <a:extLst>
              <a:ext uri="{FF2B5EF4-FFF2-40B4-BE49-F238E27FC236}">
                <a16:creationId xmlns:a16="http://schemas.microsoft.com/office/drawing/2014/main" id="{30206425-AB86-F512-56A1-ED16C32719D5}"/>
              </a:ext>
            </a:extLst>
          </p:cNvPr>
          <p:cNvSpPr/>
          <p:nvPr/>
        </p:nvSpPr>
        <p:spPr>
          <a:xfrm>
            <a:off x="2022764" y="5024582"/>
            <a:ext cx="1052945" cy="66501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E01EF8A-3279-6F5B-5B50-7CF00FAE78ED}"/>
              </a:ext>
            </a:extLst>
          </p:cNvPr>
          <p:cNvSpPr/>
          <p:nvPr/>
        </p:nvSpPr>
        <p:spPr>
          <a:xfrm>
            <a:off x="6762799" y="4932850"/>
            <a:ext cx="1052945" cy="66501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3749410-3C87-0BED-37A1-B012DF10868F}"/>
              </a:ext>
            </a:extLst>
          </p:cNvPr>
          <p:cNvSpPr/>
          <p:nvPr/>
        </p:nvSpPr>
        <p:spPr>
          <a:xfrm>
            <a:off x="45027" y="3913308"/>
            <a:ext cx="4162771" cy="609924"/>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3091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0AAC9-1330-06F0-93F9-111212911174}"/>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0031BDA-BC0B-FBD2-E81C-AAB62D30DC89}"/>
              </a:ext>
            </a:extLst>
          </p:cNvPr>
          <p:cNvSpPr>
            <a:spLocks noGrp="1"/>
          </p:cNvSpPr>
          <p:nvPr>
            <p:ph type="sldNum" sz="quarter" idx="12"/>
          </p:nvPr>
        </p:nvSpPr>
        <p:spPr/>
        <p:txBody>
          <a:bodyPr/>
          <a:lstStyle/>
          <a:p>
            <a:fld id="{1AD69C19-48F0-3644-AE72-F38508D49EE5}" type="slidenum">
              <a:rPr lang="en-US" smtClean="0"/>
              <a:t>23</a:t>
            </a:fld>
            <a:endParaRPr lang="en-US"/>
          </a:p>
        </p:txBody>
      </p:sp>
      <p:sp>
        <p:nvSpPr>
          <p:cNvPr id="11" name="Title 1">
            <a:extLst>
              <a:ext uri="{FF2B5EF4-FFF2-40B4-BE49-F238E27FC236}">
                <a16:creationId xmlns:a16="http://schemas.microsoft.com/office/drawing/2014/main" id="{8DA64D12-0F32-3EC8-3116-C3A8F31393BE}"/>
              </a:ext>
            </a:extLst>
          </p:cNvPr>
          <p:cNvSpPr>
            <a:spLocks noGrp="1"/>
          </p:cNvSpPr>
          <p:nvPr>
            <p:ph type="title"/>
          </p:nvPr>
        </p:nvSpPr>
        <p:spPr>
          <a:xfrm>
            <a:off x="457199" y="282636"/>
            <a:ext cx="7054646" cy="1029025"/>
          </a:xfrm>
        </p:spPr>
        <p:txBody>
          <a:bodyPr vert="horz" lIns="0" tIns="0" rIns="0" bIns="0" rtlCol="0" anchor="ctr">
            <a:normAutofit/>
          </a:bodyPr>
          <a:lstStyle/>
          <a:p>
            <a:r>
              <a:rPr lang="en-US" sz="2500" dirty="0"/>
              <a:t>Improving model (2): Results</a:t>
            </a:r>
          </a:p>
        </p:txBody>
      </p:sp>
      <p:sp>
        <p:nvSpPr>
          <p:cNvPr id="2" name="TextBox 1">
            <a:extLst>
              <a:ext uri="{FF2B5EF4-FFF2-40B4-BE49-F238E27FC236}">
                <a16:creationId xmlns:a16="http://schemas.microsoft.com/office/drawing/2014/main" id="{F90BD104-93E0-FB93-6FE1-59630CF15B11}"/>
              </a:ext>
            </a:extLst>
          </p:cNvPr>
          <p:cNvSpPr txBox="1"/>
          <p:nvPr/>
        </p:nvSpPr>
        <p:spPr>
          <a:xfrm>
            <a:off x="408485" y="1536174"/>
            <a:ext cx="8327029" cy="4708981"/>
          </a:xfrm>
          <a:prstGeom prst="rect">
            <a:avLst/>
          </a:prstGeom>
          <a:noFill/>
        </p:spPr>
        <p:txBody>
          <a:bodyPr wrap="square" rtlCol="0">
            <a:spAutoFit/>
          </a:bodyPr>
          <a:lstStyle/>
          <a:p>
            <a:pPr algn="ctr">
              <a:buClr>
                <a:srgbClr val="0075BE"/>
              </a:buClr>
            </a:pPr>
            <a:r>
              <a:rPr lang="en-US" sz="2000" u="sng" dirty="0">
                <a:latin typeface="Arial" panose="020B0604020202020204" pitchFamily="34" charset="0"/>
                <a:cs typeface="Arial" panose="020B0604020202020204" pitchFamily="34" charset="0"/>
              </a:rPr>
              <a:t>Questions</a:t>
            </a:r>
          </a:p>
          <a:p>
            <a:pPr>
              <a:buClr>
                <a:srgbClr val="0075BE"/>
              </a:buClr>
            </a:pPr>
            <a:r>
              <a:rPr lang="en-US" sz="2000" dirty="0">
                <a:latin typeface="Arial" panose="020B0604020202020204" pitchFamily="34" charset="0"/>
                <a:cs typeface="Arial" panose="020B0604020202020204" pitchFamily="34" charset="0"/>
              </a:rPr>
              <a:t>8. How does the adjusted R² differ between the two models, and what does this tell us about the new model's explanatory power?</a:t>
            </a:r>
          </a:p>
          <a:p>
            <a:pPr>
              <a:buClr>
                <a:srgbClr val="0075BE"/>
              </a:buClr>
            </a:pPr>
            <a:endParaRPr lang="en-US" sz="2000" dirty="0">
              <a:latin typeface="Arial" panose="020B0604020202020204" pitchFamily="34" charset="0"/>
              <a:cs typeface="Arial" panose="020B0604020202020204" pitchFamily="34" charset="0"/>
            </a:endParaRPr>
          </a:p>
          <a:p>
            <a:pPr>
              <a:buClr>
                <a:srgbClr val="0075BE"/>
              </a:buClr>
            </a:pPr>
            <a:r>
              <a:rPr lang="en-US" sz="2000" dirty="0">
                <a:latin typeface="Arial" panose="020B0604020202020204" pitchFamily="34" charset="0"/>
                <a:cs typeface="Arial" panose="020B0604020202020204" pitchFamily="34" charset="0"/>
              </a:rPr>
              <a:t>9. Does an increase in adjusted R² justify the inclusion of additional terms in the model? Why or why not?</a:t>
            </a:r>
          </a:p>
          <a:p>
            <a:pPr>
              <a:buClr>
                <a:srgbClr val="0075BE"/>
              </a:buClr>
            </a:pPr>
            <a:endParaRPr lang="en-US" sz="2000" dirty="0">
              <a:latin typeface="Arial" panose="020B0604020202020204" pitchFamily="34" charset="0"/>
              <a:cs typeface="Arial" panose="020B0604020202020204" pitchFamily="34" charset="0"/>
            </a:endParaRPr>
          </a:p>
          <a:p>
            <a:pPr>
              <a:buClr>
                <a:srgbClr val="0075BE"/>
              </a:buClr>
            </a:pPr>
            <a:r>
              <a:rPr lang="en-US" sz="2000" dirty="0">
                <a:latin typeface="Arial" panose="020B0604020202020204" pitchFamily="34" charset="0"/>
                <a:cs typeface="Arial" panose="020B0604020202020204" pitchFamily="34" charset="0"/>
              </a:rPr>
              <a:t>10. What is the interpretation of </a:t>
            </a:r>
            <a:r>
              <a:rPr lang="en-US" sz="2000" i="1" dirty="0" err="1">
                <a:latin typeface="Arial" panose="020B0604020202020204" pitchFamily="34" charset="0"/>
                <a:cs typeface="Arial" panose="020B0604020202020204" pitchFamily="34" charset="0"/>
              </a:rPr>
              <a:t>ln_infl_mean</a:t>
            </a:r>
            <a:r>
              <a:rPr lang="en-US" sz="2000" i="1" dirty="0">
                <a:latin typeface="Arial" panose="020B0604020202020204" pitchFamily="34" charset="0"/>
                <a:cs typeface="Arial" panose="020B0604020202020204" pitchFamily="34" charset="0"/>
              </a:rPr>
              <a:t>?</a:t>
            </a:r>
          </a:p>
          <a:p>
            <a:pPr>
              <a:buClr>
                <a:srgbClr val="0075BE"/>
              </a:buClr>
            </a:pPr>
            <a:endParaRPr lang="en-US" sz="2000" dirty="0">
              <a:latin typeface="Arial" panose="020B0604020202020204" pitchFamily="34" charset="0"/>
              <a:cs typeface="Arial" panose="020B0604020202020204" pitchFamily="34" charset="0"/>
            </a:endParaRPr>
          </a:p>
          <a:p>
            <a:pPr>
              <a:buClr>
                <a:srgbClr val="0075BE"/>
              </a:buClr>
            </a:pPr>
            <a:r>
              <a:rPr lang="en-US" sz="2000" dirty="0">
                <a:latin typeface="Arial" panose="020B0604020202020204" pitchFamily="34" charset="0"/>
                <a:cs typeface="Arial" panose="020B0604020202020204" pitchFamily="34" charset="0"/>
              </a:rPr>
              <a:t>11. What does the interaction term </a:t>
            </a:r>
            <a:r>
              <a:rPr lang="en-US" sz="2000" i="1" dirty="0" err="1">
                <a:latin typeface="Arial" panose="020B0604020202020204" pitchFamily="34" charset="0"/>
                <a:cs typeface="Arial" panose="020B0604020202020204" pitchFamily="34" charset="0"/>
              </a:rPr>
              <a:t>Educ_x_FinLit</a:t>
            </a:r>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tell us about the combined impact of education level and financial literacy on income uncertainty?</a:t>
            </a:r>
          </a:p>
          <a:p>
            <a:pPr>
              <a:buClr>
                <a:srgbClr val="0075BE"/>
              </a:buClr>
            </a:pPr>
            <a:endParaRPr lang="en-US" sz="2000" dirty="0">
              <a:latin typeface="Arial" panose="020B0604020202020204" pitchFamily="34" charset="0"/>
              <a:cs typeface="Arial" panose="020B0604020202020204" pitchFamily="34" charset="0"/>
            </a:endParaRPr>
          </a:p>
          <a:p>
            <a:pPr>
              <a:buClr>
                <a:srgbClr val="0075BE"/>
              </a:buClr>
            </a:pPr>
            <a:r>
              <a:rPr lang="en-US" sz="2000" dirty="0">
                <a:latin typeface="Arial" panose="020B0604020202020204" pitchFamily="34" charset="0"/>
                <a:cs typeface="Arial" panose="020B0604020202020204" pitchFamily="34" charset="0"/>
              </a:rPr>
              <a:t>12. What is the interpretation of </a:t>
            </a:r>
            <a:r>
              <a:rPr lang="en-US" sz="2000" dirty="0" err="1">
                <a:latin typeface="Arial" panose="020B0604020202020204" pitchFamily="34" charset="0"/>
                <a:cs typeface="Arial" panose="020B0604020202020204" pitchFamily="34" charset="0"/>
              </a:rPr>
              <a:t>RiskTol_sq</a:t>
            </a:r>
            <a:r>
              <a:rPr lang="en-US" sz="2000" dirty="0">
                <a:latin typeface="Arial" panose="020B0604020202020204" pitchFamily="34" charset="0"/>
                <a:cs typeface="Arial" panose="020B0604020202020204" pitchFamily="34" charset="0"/>
              </a:rPr>
              <a:t> if the score on the index is the average of 2.89?</a:t>
            </a:r>
          </a:p>
        </p:txBody>
      </p:sp>
    </p:spTree>
    <p:extLst>
      <p:ext uri="{BB962C8B-B14F-4D97-AF65-F5344CB8AC3E}">
        <p14:creationId xmlns:p14="http://schemas.microsoft.com/office/powerpoint/2010/main" val="3757257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451A516-E5C9-5E17-B7AA-63D00F7A7607}"/>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675C6F-3393-B5D6-0DC6-64738F38045A}"/>
              </a:ext>
            </a:extLst>
          </p:cNvPr>
          <p:cNvSpPr>
            <a:spLocks noGrp="1"/>
          </p:cNvSpPr>
          <p:nvPr>
            <p:ph type="sldNum" sz="quarter" idx="12"/>
          </p:nvPr>
        </p:nvSpPr>
        <p:spPr/>
        <p:txBody>
          <a:bodyPr/>
          <a:lstStyle/>
          <a:p>
            <a:fld id="{1AD69C19-48F0-3644-AE72-F38508D49EE5}" type="slidenum">
              <a:rPr lang="en-US" smtClean="0"/>
              <a:t>24</a:t>
            </a:fld>
            <a:endParaRPr lang="en-US"/>
          </a:p>
        </p:txBody>
      </p:sp>
      <p:sp>
        <p:nvSpPr>
          <p:cNvPr id="11" name="Title 1">
            <a:extLst>
              <a:ext uri="{FF2B5EF4-FFF2-40B4-BE49-F238E27FC236}">
                <a16:creationId xmlns:a16="http://schemas.microsoft.com/office/drawing/2014/main" id="{FA874012-71B9-4F43-3FC8-DDA7760D5C7C}"/>
              </a:ext>
            </a:extLst>
          </p:cNvPr>
          <p:cNvSpPr>
            <a:spLocks noGrp="1"/>
          </p:cNvSpPr>
          <p:nvPr>
            <p:ph type="title"/>
          </p:nvPr>
        </p:nvSpPr>
        <p:spPr>
          <a:xfrm>
            <a:off x="457199" y="282636"/>
            <a:ext cx="7054646" cy="1029025"/>
          </a:xfrm>
        </p:spPr>
        <p:txBody>
          <a:bodyPr vert="horz" lIns="0" tIns="0" rIns="0" bIns="0" rtlCol="0" anchor="ctr">
            <a:normAutofit/>
          </a:bodyPr>
          <a:lstStyle/>
          <a:p>
            <a:r>
              <a:rPr lang="en-US" sz="2500" dirty="0"/>
              <a:t>Improving model (2): Answers</a:t>
            </a:r>
          </a:p>
        </p:txBody>
      </p:sp>
      <p:sp>
        <p:nvSpPr>
          <p:cNvPr id="2" name="TextBox 1">
            <a:extLst>
              <a:ext uri="{FF2B5EF4-FFF2-40B4-BE49-F238E27FC236}">
                <a16:creationId xmlns:a16="http://schemas.microsoft.com/office/drawing/2014/main" id="{A619A0C5-AD92-AAF8-1C15-C117FFEC7551}"/>
              </a:ext>
            </a:extLst>
          </p:cNvPr>
          <p:cNvSpPr txBox="1"/>
          <p:nvPr/>
        </p:nvSpPr>
        <p:spPr>
          <a:xfrm>
            <a:off x="359771" y="1469852"/>
            <a:ext cx="8327029" cy="4939814"/>
          </a:xfrm>
          <a:prstGeom prst="rect">
            <a:avLst/>
          </a:prstGeom>
          <a:noFill/>
        </p:spPr>
        <p:txBody>
          <a:bodyPr wrap="square" rtlCol="0">
            <a:spAutoFit/>
          </a:bodyPr>
          <a:lstStyle/>
          <a:p>
            <a:pPr>
              <a:buClr>
                <a:srgbClr val="0075BE"/>
              </a:buClr>
            </a:pPr>
            <a:r>
              <a:rPr lang="en-US" sz="1500" dirty="0">
                <a:latin typeface="Arial" panose="020B0604020202020204" pitchFamily="34" charset="0"/>
                <a:cs typeface="Arial" panose="020B0604020202020204" pitchFamily="34" charset="0"/>
              </a:rPr>
              <a:t>8. The adjusted R² increased from 0.331 in the simpler model to 0.440 in the model with transformations and interactions, suggesting that the more complex model explains 10.9% more variance in income uncertainty.</a:t>
            </a:r>
          </a:p>
          <a:p>
            <a:pPr>
              <a:buClr>
                <a:srgbClr val="0075BE"/>
              </a:buClr>
            </a:pPr>
            <a:endParaRPr lang="en-US" sz="1500" dirty="0">
              <a:latin typeface="Arial" panose="020B0604020202020204" pitchFamily="34" charset="0"/>
              <a:cs typeface="Arial" panose="020B0604020202020204" pitchFamily="34" charset="0"/>
            </a:endParaRPr>
          </a:p>
          <a:p>
            <a:pPr>
              <a:buClr>
                <a:srgbClr val="0075BE"/>
              </a:buClr>
            </a:pPr>
            <a:r>
              <a:rPr lang="en-US" sz="1500" dirty="0">
                <a:latin typeface="Arial" panose="020B0604020202020204" pitchFamily="34" charset="0"/>
                <a:cs typeface="Arial" panose="020B0604020202020204" pitchFamily="34" charset="0"/>
              </a:rPr>
              <a:t>9. The increase in adjusted R² does justify the inclusion of these additional terms because they enhance the model's explanatory power in a way that is statistically meaningful. By capturing non-linear and interactive effects, the model offers a more accurate and interpretable representation of the factors influencing income uncertainty.</a:t>
            </a:r>
          </a:p>
          <a:p>
            <a:pPr>
              <a:buClr>
                <a:srgbClr val="0075BE"/>
              </a:buClr>
            </a:pPr>
            <a:endParaRPr lang="en-US" sz="1500" dirty="0">
              <a:latin typeface="Arial" panose="020B0604020202020204" pitchFamily="34" charset="0"/>
              <a:cs typeface="Arial" panose="020B0604020202020204" pitchFamily="34" charset="0"/>
            </a:endParaRPr>
          </a:p>
          <a:p>
            <a:pPr>
              <a:buClr>
                <a:srgbClr val="0075BE"/>
              </a:buClr>
            </a:pPr>
            <a:r>
              <a:rPr lang="en-US" sz="1500" dirty="0">
                <a:latin typeface="Arial" panose="020B0604020202020204" pitchFamily="34" charset="0"/>
                <a:cs typeface="Arial" panose="020B0604020202020204" pitchFamily="34" charset="0"/>
              </a:rPr>
              <a:t>10. For every 1% increase in the average expected inflation rate, we would expect the standard deviation of the participant’s expected earnings growth rate to increase by 0.0088%-point (since a 1% increase translates to a 0.01 increase in the log scale). </a:t>
            </a:r>
          </a:p>
          <a:p>
            <a:pPr>
              <a:buClr>
                <a:srgbClr val="0075BE"/>
              </a:buClr>
            </a:pPr>
            <a:endParaRPr lang="en-US" sz="1500" i="1" dirty="0">
              <a:latin typeface="Arial" panose="020B0604020202020204" pitchFamily="34" charset="0"/>
              <a:cs typeface="Arial" panose="020B0604020202020204" pitchFamily="34" charset="0"/>
            </a:endParaRPr>
          </a:p>
          <a:p>
            <a:pPr>
              <a:buClr>
                <a:srgbClr val="0075BE"/>
              </a:buClr>
            </a:pPr>
            <a:r>
              <a:rPr lang="en-US" sz="1500" dirty="0">
                <a:latin typeface="Arial" panose="020B0604020202020204" pitchFamily="34" charset="0"/>
                <a:cs typeface="Arial" panose="020B0604020202020204" pitchFamily="34" charset="0"/>
              </a:rPr>
              <a:t>11. </a:t>
            </a:r>
            <a:r>
              <a:rPr lang="en-US" sz="1500" i="1" dirty="0" err="1">
                <a:latin typeface="Arial" panose="020B0604020202020204" pitchFamily="34" charset="0"/>
                <a:cs typeface="Arial" panose="020B0604020202020204" pitchFamily="34" charset="0"/>
              </a:rPr>
              <a:t>Educ_x_FinLit</a:t>
            </a:r>
            <a:r>
              <a:rPr lang="en-US" sz="1500" i="1" dirty="0">
                <a:latin typeface="Arial" panose="020B0604020202020204" pitchFamily="34" charset="0"/>
                <a:cs typeface="Arial" panose="020B0604020202020204" pitchFamily="34" charset="0"/>
              </a:rPr>
              <a:t> </a:t>
            </a:r>
            <a:r>
              <a:rPr lang="en-US" sz="1500" dirty="0">
                <a:latin typeface="Arial" panose="020B0604020202020204" pitchFamily="34" charset="0"/>
                <a:cs typeface="Arial" panose="020B0604020202020204" pitchFamily="34" charset="0"/>
              </a:rPr>
              <a:t>indicates that financial literacy’s ability to reduce income uncertainty depends on education level. Financial literacy is more effective in reducing uncertainty for individuals with higher education levels, suggesting that education amplifies the benefits of financial knowledge. </a:t>
            </a:r>
          </a:p>
          <a:p>
            <a:pPr>
              <a:buClr>
                <a:srgbClr val="0075BE"/>
              </a:buClr>
            </a:pPr>
            <a:endParaRPr lang="en-US" sz="1500" dirty="0">
              <a:latin typeface="Arial" panose="020B0604020202020204" pitchFamily="34" charset="0"/>
              <a:cs typeface="Arial" panose="020B0604020202020204" pitchFamily="34" charset="0"/>
            </a:endParaRPr>
          </a:p>
          <a:p>
            <a:pPr>
              <a:buClr>
                <a:srgbClr val="0075BE"/>
              </a:buClr>
            </a:pPr>
            <a:r>
              <a:rPr lang="en-US" sz="1500" dirty="0">
                <a:latin typeface="Arial" panose="020B0604020202020204" pitchFamily="34" charset="0"/>
                <a:cs typeface="Arial" panose="020B0604020202020204" pitchFamily="34" charset="0"/>
              </a:rPr>
              <a:t>12. Slope = coefficient of </a:t>
            </a:r>
            <a:r>
              <a:rPr lang="en-US" sz="1500" i="1" dirty="0" err="1">
                <a:latin typeface="Arial" panose="020B0604020202020204" pitchFamily="34" charset="0"/>
                <a:cs typeface="Arial" panose="020B0604020202020204" pitchFamily="34" charset="0"/>
              </a:rPr>
              <a:t>RiskTol</a:t>
            </a:r>
            <a:r>
              <a:rPr lang="en-US" sz="1500" dirty="0">
                <a:latin typeface="Arial" panose="020B0604020202020204" pitchFamily="34" charset="0"/>
                <a:cs typeface="Arial" panose="020B0604020202020204" pitchFamily="34" charset="0"/>
              </a:rPr>
              <a:t> + 2 * (coefficient of </a:t>
            </a:r>
            <a:r>
              <a:rPr lang="en-US" sz="1500" i="1" dirty="0" err="1">
                <a:latin typeface="Arial" panose="020B0604020202020204" pitchFamily="34" charset="0"/>
                <a:cs typeface="Arial" panose="020B0604020202020204" pitchFamily="34" charset="0"/>
              </a:rPr>
              <a:t>RiskTol_sq</a:t>
            </a:r>
            <a:r>
              <a:rPr lang="en-US" sz="1500" i="1" dirty="0">
                <a:latin typeface="Arial" panose="020B0604020202020204" pitchFamily="34" charset="0"/>
                <a:cs typeface="Arial" panose="020B0604020202020204" pitchFamily="34" charset="0"/>
              </a:rPr>
              <a:t>) * </a:t>
            </a:r>
            <a:r>
              <a:rPr lang="en-US" sz="1500" dirty="0">
                <a:latin typeface="Arial" panose="020B0604020202020204" pitchFamily="34" charset="0"/>
                <a:cs typeface="Arial" panose="020B0604020202020204" pitchFamily="34" charset="0"/>
              </a:rPr>
              <a:t>(2.89)</a:t>
            </a:r>
          </a:p>
          <a:p>
            <a:pPr>
              <a:buClr>
                <a:srgbClr val="0075BE"/>
              </a:buClr>
            </a:pPr>
            <a:r>
              <a:rPr lang="en-US" sz="1500" dirty="0">
                <a:latin typeface="Arial" panose="020B0604020202020204" pitchFamily="34" charset="0"/>
                <a:cs typeface="Arial" panose="020B0604020202020204" pitchFamily="34" charset="0"/>
              </a:rPr>
              <a:t>      Slope = 4.061 + (2 * -0.505 * 2.89) = 1.14</a:t>
            </a:r>
          </a:p>
          <a:p>
            <a:pPr>
              <a:buClr>
                <a:srgbClr val="0075BE"/>
              </a:buClr>
            </a:pPr>
            <a:r>
              <a:rPr lang="en-US" sz="1500" dirty="0">
                <a:latin typeface="Arial" panose="020B0604020202020204" pitchFamily="34" charset="0"/>
                <a:cs typeface="Arial" panose="020B0604020202020204" pitchFamily="34" charset="0"/>
              </a:rPr>
              <a:t>Participants with an average risk tolerance (2.89) see a 1.14% points increase in standard deviation of expected earnings growth rate.</a:t>
            </a:r>
          </a:p>
        </p:txBody>
      </p:sp>
    </p:spTree>
    <p:extLst>
      <p:ext uri="{BB962C8B-B14F-4D97-AF65-F5344CB8AC3E}">
        <p14:creationId xmlns:p14="http://schemas.microsoft.com/office/powerpoint/2010/main" val="21755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9EEC9-AD69-0D9C-3D57-D870F676BDB7}"/>
              </a:ext>
            </a:extLst>
          </p:cNvPr>
          <p:cNvSpPr>
            <a:spLocks noGrp="1"/>
          </p:cNvSpPr>
          <p:nvPr>
            <p:ph type="title"/>
          </p:nvPr>
        </p:nvSpPr>
        <p:spPr>
          <a:xfrm>
            <a:off x="457199" y="282636"/>
            <a:ext cx="6605337" cy="1029025"/>
          </a:xfrm>
        </p:spPr>
        <p:txBody>
          <a:bodyPr vert="horz" lIns="0" tIns="0" rIns="0" bIns="0" rtlCol="0" anchor="ctr">
            <a:normAutofit/>
          </a:bodyPr>
          <a:lstStyle/>
          <a:p>
            <a:r>
              <a:rPr lang="en-US" dirty="0">
                <a:latin typeface="Arial" panose="020B0604020202020204" pitchFamily="34" charset="0"/>
                <a:cs typeface="Arial" panose="020B0604020202020204" pitchFamily="34" charset="0"/>
              </a:rPr>
              <a:t>Table 1: Summary Statistics</a:t>
            </a:r>
          </a:p>
        </p:txBody>
      </p:sp>
      <p:sp>
        <p:nvSpPr>
          <p:cNvPr id="5" name="Slide Number Placeholder 4">
            <a:extLst>
              <a:ext uri="{FF2B5EF4-FFF2-40B4-BE49-F238E27FC236}">
                <a16:creationId xmlns:a16="http://schemas.microsoft.com/office/drawing/2014/main" id="{B21EBFF2-57AC-8295-0664-E828B1A3F835}"/>
              </a:ext>
            </a:extLst>
          </p:cNvPr>
          <p:cNvSpPr>
            <a:spLocks noGrp="1"/>
          </p:cNvSpPr>
          <p:nvPr>
            <p:ph type="sldNum" sz="quarter" idx="12"/>
          </p:nvPr>
        </p:nvSpPr>
        <p:spPr/>
        <p:txBody>
          <a:bodyPr/>
          <a:lstStyle/>
          <a:p>
            <a:fld id="{1AD69C19-48F0-3644-AE72-F38508D49EE5}" type="slidenum">
              <a:rPr lang="en-US" smtClean="0"/>
              <a:t>3</a:t>
            </a:fld>
            <a:endParaRPr lang="en-US"/>
          </a:p>
        </p:txBody>
      </p:sp>
      <p:sp>
        <p:nvSpPr>
          <p:cNvPr id="4" name="TextBox 3">
            <a:extLst>
              <a:ext uri="{FF2B5EF4-FFF2-40B4-BE49-F238E27FC236}">
                <a16:creationId xmlns:a16="http://schemas.microsoft.com/office/drawing/2014/main" id="{10BD32D7-0D55-D3BD-B99B-DADE267ED623}"/>
              </a:ext>
            </a:extLst>
          </p:cNvPr>
          <p:cNvSpPr txBox="1"/>
          <p:nvPr/>
        </p:nvSpPr>
        <p:spPr>
          <a:xfrm>
            <a:off x="457200" y="1614579"/>
            <a:ext cx="8220456" cy="3785652"/>
          </a:xfrm>
          <a:prstGeom prst="rect">
            <a:avLst/>
          </a:prstGeom>
          <a:noFill/>
        </p:spPr>
        <p:txBody>
          <a:bodyPr wrap="square" rtlCol="0">
            <a:spAutoFit/>
          </a:bodyPr>
          <a:lstStyle/>
          <a:p>
            <a:pPr marL="285750" indent="-285750">
              <a:buClr>
                <a:srgbClr val="0075BE"/>
              </a:buClr>
              <a:buFont typeface="Wingdings" panose="05000000000000000000" pitchFamily="2" charset="2"/>
              <a:buChar char="§"/>
            </a:pPr>
            <a:r>
              <a:rPr lang="en-US" sz="2400" dirty="0">
                <a:latin typeface="Arial" panose="020B0604020202020204" pitchFamily="34" charset="0"/>
                <a:cs typeface="Arial" panose="020B0604020202020204" pitchFamily="34" charset="0"/>
              </a:rPr>
              <a:t>The first table in the paper is of summary statistics for the demographic and socioeconomic variables of interest that will be used in the proceeding regressions.</a:t>
            </a:r>
          </a:p>
          <a:p>
            <a:pPr marL="285750" indent="-285750">
              <a:buClr>
                <a:srgbClr val="0075BE"/>
              </a:buClr>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a:p>
            <a:pPr marL="285750" indent="-285750">
              <a:buClr>
                <a:srgbClr val="0075BE"/>
              </a:buClr>
              <a:buFont typeface="Wingdings" panose="05000000000000000000" pitchFamily="2" charset="2"/>
              <a:buChar char="§"/>
            </a:pPr>
            <a:r>
              <a:rPr lang="en-US" sz="2400" dirty="0">
                <a:latin typeface="Arial" panose="020B0604020202020204" pitchFamily="34" charset="0"/>
                <a:cs typeface="Arial" panose="020B0604020202020204" pitchFamily="34" charset="0"/>
              </a:rPr>
              <a:t>They are split into two panels one for the Pervasive discrimination condition (A), and the rest for Rare discrimination (B).</a:t>
            </a:r>
          </a:p>
          <a:p>
            <a:pPr marL="285750" indent="-285750">
              <a:buClr>
                <a:srgbClr val="0075BE"/>
              </a:buClr>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a:p>
            <a:pPr marL="285750" indent="-285750">
              <a:buClr>
                <a:srgbClr val="0075BE"/>
              </a:buClr>
              <a:buFont typeface="Wingdings" panose="05000000000000000000" pitchFamily="2" charset="2"/>
              <a:buChar char="§"/>
            </a:pPr>
            <a:r>
              <a:rPr lang="en-US" sz="2400" dirty="0">
                <a:latin typeface="Arial" panose="020B0604020202020204" pitchFamily="34" charset="0"/>
                <a:cs typeface="Arial" panose="020B0604020202020204" pitchFamily="34" charset="0"/>
              </a:rPr>
              <a:t>They also report the p-values from two-sample t-tests comparing each variables’ mean for Panel A and B.</a:t>
            </a:r>
          </a:p>
        </p:txBody>
      </p:sp>
    </p:spTree>
    <p:extLst>
      <p:ext uri="{BB962C8B-B14F-4D97-AF65-F5344CB8AC3E}">
        <p14:creationId xmlns:p14="http://schemas.microsoft.com/office/powerpoint/2010/main" val="813509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9EEC9-AD69-0D9C-3D57-D870F676BDB7}"/>
              </a:ext>
            </a:extLst>
          </p:cNvPr>
          <p:cNvSpPr>
            <a:spLocks noGrp="1"/>
          </p:cNvSpPr>
          <p:nvPr>
            <p:ph type="title"/>
          </p:nvPr>
        </p:nvSpPr>
        <p:spPr>
          <a:xfrm>
            <a:off x="457199" y="282636"/>
            <a:ext cx="6605337" cy="1029025"/>
          </a:xfrm>
        </p:spPr>
        <p:txBody>
          <a:bodyPr vert="horz" lIns="0" tIns="0" rIns="0" bIns="0" rtlCol="0" anchor="ctr">
            <a:normAutofit/>
          </a:bodyPr>
          <a:lstStyle/>
          <a:p>
            <a:r>
              <a:rPr lang="en-US" sz="2700" dirty="0"/>
              <a:t>Table 1: Independent samples </a:t>
            </a:r>
            <a:br>
              <a:rPr lang="en-US" sz="2700" dirty="0"/>
            </a:br>
            <a:r>
              <a:rPr lang="en-US" sz="2700" dirty="0"/>
              <a:t>t-test procedure</a:t>
            </a:r>
          </a:p>
        </p:txBody>
      </p:sp>
      <p:sp>
        <p:nvSpPr>
          <p:cNvPr id="5" name="Slide Number Placeholder 4">
            <a:extLst>
              <a:ext uri="{FF2B5EF4-FFF2-40B4-BE49-F238E27FC236}">
                <a16:creationId xmlns:a16="http://schemas.microsoft.com/office/drawing/2014/main" id="{B21EBFF2-57AC-8295-0664-E828B1A3F835}"/>
              </a:ext>
            </a:extLst>
          </p:cNvPr>
          <p:cNvSpPr>
            <a:spLocks noGrp="1"/>
          </p:cNvSpPr>
          <p:nvPr>
            <p:ph type="sldNum" sz="quarter" idx="12"/>
          </p:nvPr>
        </p:nvSpPr>
        <p:spPr/>
        <p:txBody>
          <a:bodyPr/>
          <a:lstStyle/>
          <a:p>
            <a:fld id="{1AD69C19-48F0-3644-AE72-F38508D49EE5}" type="slidenum">
              <a:rPr lang="en-US" smtClean="0"/>
              <a:t>4</a:t>
            </a:fld>
            <a:endParaRPr lang="en-US"/>
          </a:p>
        </p:txBody>
      </p:sp>
      <p:sp>
        <p:nvSpPr>
          <p:cNvPr id="9" name="TextBox 8">
            <a:extLst>
              <a:ext uri="{FF2B5EF4-FFF2-40B4-BE49-F238E27FC236}">
                <a16:creationId xmlns:a16="http://schemas.microsoft.com/office/drawing/2014/main" id="{9FCB2835-AD91-8832-05CD-67CDAF0E329B}"/>
              </a:ext>
            </a:extLst>
          </p:cNvPr>
          <p:cNvSpPr txBox="1"/>
          <p:nvPr/>
        </p:nvSpPr>
        <p:spPr>
          <a:xfrm>
            <a:off x="4328901" y="2345448"/>
            <a:ext cx="4571259" cy="317009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1. Load the dataset “Discrimination &amp; Expectations Data” in SPSS</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2. Open the “Independent Samples T-Test” procedure</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342900" indent="-342900">
              <a:buClr>
                <a:srgbClr val="0075BE"/>
              </a:buClr>
              <a:buFont typeface="Wingdings" panose="05000000000000000000" pitchFamily="2" charset="2"/>
              <a:buChar char="§"/>
            </a:pPr>
            <a:r>
              <a:rPr lang="en-US" sz="2000" dirty="0">
                <a:latin typeface="Arial" panose="020B0604020202020204" pitchFamily="34" charset="0"/>
                <a:cs typeface="Arial" panose="020B0604020202020204" pitchFamily="34" charset="0"/>
              </a:rPr>
              <a:t>This method will produce the summary statistics for Panel A and B as well as conduct each t-test and report the p-values.</a:t>
            </a:r>
          </a:p>
        </p:txBody>
      </p:sp>
      <p:pic>
        <p:nvPicPr>
          <p:cNvPr id="7" name="Picture 6">
            <a:extLst>
              <a:ext uri="{FF2B5EF4-FFF2-40B4-BE49-F238E27FC236}">
                <a16:creationId xmlns:a16="http://schemas.microsoft.com/office/drawing/2014/main" id="{C3E2F2D9-4583-79D5-2CA1-AA0A7879A652}"/>
              </a:ext>
            </a:extLst>
          </p:cNvPr>
          <p:cNvPicPr>
            <a:picLocks noChangeAspect="1"/>
          </p:cNvPicPr>
          <p:nvPr/>
        </p:nvPicPr>
        <p:blipFill>
          <a:blip r:embed="rId2"/>
          <a:stretch>
            <a:fillRect/>
          </a:stretch>
        </p:blipFill>
        <p:spPr>
          <a:xfrm>
            <a:off x="243840" y="1502910"/>
            <a:ext cx="3852672" cy="4855176"/>
          </a:xfrm>
          <a:prstGeom prst="rect">
            <a:avLst/>
          </a:prstGeom>
        </p:spPr>
      </p:pic>
    </p:spTree>
    <p:extLst>
      <p:ext uri="{BB962C8B-B14F-4D97-AF65-F5344CB8AC3E}">
        <p14:creationId xmlns:p14="http://schemas.microsoft.com/office/powerpoint/2010/main" val="55582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845B4A-4A21-6744-FFA0-874AB0EB20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598500-7428-F92D-C201-A6872D3DB581}"/>
              </a:ext>
            </a:extLst>
          </p:cNvPr>
          <p:cNvSpPr>
            <a:spLocks noGrp="1"/>
          </p:cNvSpPr>
          <p:nvPr>
            <p:ph type="title"/>
          </p:nvPr>
        </p:nvSpPr>
        <p:spPr>
          <a:xfrm>
            <a:off x="457199" y="282636"/>
            <a:ext cx="6605337" cy="1029025"/>
          </a:xfrm>
        </p:spPr>
        <p:txBody>
          <a:bodyPr vert="horz" lIns="0" tIns="0" rIns="0" bIns="0" rtlCol="0" anchor="ctr">
            <a:normAutofit/>
          </a:bodyPr>
          <a:lstStyle/>
          <a:p>
            <a:r>
              <a:rPr lang="en-US" sz="2700" dirty="0"/>
              <a:t>Table 1: Independent samples </a:t>
            </a:r>
            <a:br>
              <a:rPr lang="en-US" sz="2700" dirty="0"/>
            </a:br>
            <a:r>
              <a:rPr lang="en-US" sz="2700" dirty="0"/>
              <a:t>t-test procedure</a:t>
            </a:r>
          </a:p>
        </p:txBody>
      </p:sp>
      <p:sp>
        <p:nvSpPr>
          <p:cNvPr id="5" name="Slide Number Placeholder 4">
            <a:extLst>
              <a:ext uri="{FF2B5EF4-FFF2-40B4-BE49-F238E27FC236}">
                <a16:creationId xmlns:a16="http://schemas.microsoft.com/office/drawing/2014/main" id="{540B3E77-DB86-4A52-FB9F-A3C7B7A384ED}"/>
              </a:ext>
            </a:extLst>
          </p:cNvPr>
          <p:cNvSpPr>
            <a:spLocks noGrp="1"/>
          </p:cNvSpPr>
          <p:nvPr>
            <p:ph type="sldNum" sz="quarter" idx="12"/>
          </p:nvPr>
        </p:nvSpPr>
        <p:spPr/>
        <p:txBody>
          <a:bodyPr/>
          <a:lstStyle/>
          <a:p>
            <a:fld id="{1AD69C19-48F0-3644-AE72-F38508D49EE5}" type="slidenum">
              <a:rPr lang="en-US" smtClean="0"/>
              <a:t>5</a:t>
            </a:fld>
            <a:endParaRPr lang="en-US"/>
          </a:p>
        </p:txBody>
      </p:sp>
      <p:sp>
        <p:nvSpPr>
          <p:cNvPr id="9" name="TextBox 8">
            <a:extLst>
              <a:ext uri="{FF2B5EF4-FFF2-40B4-BE49-F238E27FC236}">
                <a16:creationId xmlns:a16="http://schemas.microsoft.com/office/drawing/2014/main" id="{6729E90C-5C81-D441-FA76-5824A33F34BB}"/>
              </a:ext>
            </a:extLst>
          </p:cNvPr>
          <p:cNvSpPr txBox="1"/>
          <p:nvPr/>
        </p:nvSpPr>
        <p:spPr>
          <a:xfrm>
            <a:off x="4674997" y="1554659"/>
            <a:ext cx="4316824" cy="4708981"/>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3. Add all of the variables of interest to the “Test Variables” window</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4. Add the </a:t>
            </a:r>
            <a:r>
              <a:rPr lang="en-US" sz="2000" i="1" dirty="0" err="1">
                <a:latin typeface="Arial" panose="020B0604020202020204" pitchFamily="34" charset="0"/>
                <a:cs typeface="Arial" panose="020B0604020202020204" pitchFamily="34" charset="0"/>
              </a:rPr>
              <a:t>PervasiveDescrim</a:t>
            </a:r>
            <a:r>
              <a:rPr lang="en-US" sz="2000" dirty="0">
                <a:latin typeface="Arial" panose="020B0604020202020204" pitchFamily="34" charset="0"/>
                <a:cs typeface="Arial" panose="020B0604020202020204" pitchFamily="34" charset="0"/>
              </a:rPr>
              <a:t> variable to the “Grouping Variable” window and deselect the “Estimate effect sizes” box</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5. Click “Define Groups” and set Group 1 as 1 and Group 2 as 0 then click “Continue” and “OK” to produce the output</a:t>
            </a:r>
          </a:p>
          <a:p>
            <a:endParaRPr lang="en-US" sz="2000" dirty="0">
              <a:latin typeface="Arial" panose="020B0604020202020204" pitchFamily="34" charset="0"/>
              <a:cs typeface="Arial" panose="020B0604020202020204" pitchFamily="34" charset="0"/>
            </a:endParaRPr>
          </a:p>
          <a:p>
            <a:pPr marL="342900" indent="-342900">
              <a:buClr>
                <a:srgbClr val="0075BE"/>
              </a:buClr>
              <a:buFont typeface="Wingdings" panose="05000000000000000000" pitchFamily="2" charset="2"/>
              <a:buChar char="§"/>
            </a:pPr>
            <a:r>
              <a:rPr lang="en-US" sz="2000" dirty="0">
                <a:latin typeface="Arial" panose="020B0604020202020204" pitchFamily="34" charset="0"/>
                <a:cs typeface="Arial" panose="020B0604020202020204" pitchFamily="34" charset="0"/>
              </a:rPr>
              <a:t>Group 1 represents Panel A and Group 2 represents Panel B </a:t>
            </a:r>
          </a:p>
        </p:txBody>
      </p:sp>
      <p:pic>
        <p:nvPicPr>
          <p:cNvPr id="4" name="Picture 3">
            <a:extLst>
              <a:ext uri="{FF2B5EF4-FFF2-40B4-BE49-F238E27FC236}">
                <a16:creationId xmlns:a16="http://schemas.microsoft.com/office/drawing/2014/main" id="{BB5C855C-321A-900E-E123-98243CB3414D}"/>
              </a:ext>
            </a:extLst>
          </p:cNvPr>
          <p:cNvPicPr>
            <a:picLocks noChangeAspect="1"/>
          </p:cNvPicPr>
          <p:nvPr/>
        </p:nvPicPr>
        <p:blipFill>
          <a:blip r:embed="rId2"/>
          <a:stretch>
            <a:fillRect/>
          </a:stretch>
        </p:blipFill>
        <p:spPr>
          <a:xfrm>
            <a:off x="67470" y="1645920"/>
            <a:ext cx="4504530" cy="4636008"/>
          </a:xfrm>
          <a:prstGeom prst="rect">
            <a:avLst/>
          </a:prstGeom>
        </p:spPr>
      </p:pic>
    </p:spTree>
    <p:extLst>
      <p:ext uri="{BB962C8B-B14F-4D97-AF65-F5344CB8AC3E}">
        <p14:creationId xmlns:p14="http://schemas.microsoft.com/office/powerpoint/2010/main" val="251551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55DE4-6B71-E459-E3E2-81FFE3ABF1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F43CEF-9F9B-16DB-ECE0-77F1CACFA0EE}"/>
              </a:ext>
            </a:extLst>
          </p:cNvPr>
          <p:cNvSpPr>
            <a:spLocks noGrp="1"/>
          </p:cNvSpPr>
          <p:nvPr>
            <p:ph type="title"/>
          </p:nvPr>
        </p:nvSpPr>
        <p:spPr>
          <a:xfrm>
            <a:off x="457199" y="282636"/>
            <a:ext cx="6605337" cy="1029025"/>
          </a:xfrm>
        </p:spPr>
        <p:txBody>
          <a:bodyPr vert="horz" lIns="0" tIns="0" rIns="0" bIns="0" rtlCol="0" anchor="ctr">
            <a:normAutofit/>
          </a:bodyPr>
          <a:lstStyle/>
          <a:p>
            <a:r>
              <a:rPr lang="en-US" sz="2700" dirty="0"/>
              <a:t>Table 1: Results</a:t>
            </a:r>
          </a:p>
        </p:txBody>
      </p:sp>
      <p:sp>
        <p:nvSpPr>
          <p:cNvPr id="5" name="Slide Number Placeholder 4">
            <a:extLst>
              <a:ext uri="{FF2B5EF4-FFF2-40B4-BE49-F238E27FC236}">
                <a16:creationId xmlns:a16="http://schemas.microsoft.com/office/drawing/2014/main" id="{E32FA6E1-728E-F440-6868-4FCD881ECA1F}"/>
              </a:ext>
            </a:extLst>
          </p:cNvPr>
          <p:cNvSpPr>
            <a:spLocks noGrp="1"/>
          </p:cNvSpPr>
          <p:nvPr>
            <p:ph type="sldNum" sz="quarter" idx="12"/>
          </p:nvPr>
        </p:nvSpPr>
        <p:spPr/>
        <p:txBody>
          <a:bodyPr/>
          <a:lstStyle/>
          <a:p>
            <a:fld id="{1AD69C19-48F0-3644-AE72-F38508D49EE5}" type="slidenum">
              <a:rPr lang="en-US" smtClean="0"/>
              <a:t>6</a:t>
            </a:fld>
            <a:endParaRPr lang="en-US"/>
          </a:p>
        </p:txBody>
      </p:sp>
      <p:pic>
        <p:nvPicPr>
          <p:cNvPr id="8" name="Picture 7">
            <a:extLst>
              <a:ext uri="{FF2B5EF4-FFF2-40B4-BE49-F238E27FC236}">
                <a16:creationId xmlns:a16="http://schemas.microsoft.com/office/drawing/2014/main" id="{183B9D04-A0DC-6CF7-8BF0-59F61E469226}"/>
              </a:ext>
            </a:extLst>
          </p:cNvPr>
          <p:cNvPicPr>
            <a:picLocks noChangeAspect="1"/>
          </p:cNvPicPr>
          <p:nvPr/>
        </p:nvPicPr>
        <p:blipFill>
          <a:blip r:embed="rId2"/>
          <a:stretch>
            <a:fillRect/>
          </a:stretch>
        </p:blipFill>
        <p:spPr>
          <a:xfrm>
            <a:off x="72227" y="1421793"/>
            <a:ext cx="4432717" cy="4954685"/>
          </a:xfrm>
          <a:prstGeom prst="rect">
            <a:avLst/>
          </a:prstGeom>
        </p:spPr>
      </p:pic>
      <p:sp>
        <p:nvSpPr>
          <p:cNvPr id="15" name="TextBox 14">
            <a:extLst>
              <a:ext uri="{FF2B5EF4-FFF2-40B4-BE49-F238E27FC236}">
                <a16:creationId xmlns:a16="http://schemas.microsoft.com/office/drawing/2014/main" id="{8BA13494-9B26-8188-53C9-085AD95642EC}"/>
              </a:ext>
            </a:extLst>
          </p:cNvPr>
          <p:cNvSpPr txBox="1"/>
          <p:nvPr/>
        </p:nvSpPr>
        <p:spPr>
          <a:xfrm>
            <a:off x="4572000" y="1421793"/>
            <a:ext cx="4572000" cy="5016758"/>
          </a:xfrm>
          <a:prstGeom prst="rect">
            <a:avLst/>
          </a:prstGeom>
          <a:noFill/>
        </p:spPr>
        <p:txBody>
          <a:bodyPr wrap="square" rtlCol="0">
            <a:spAutoFit/>
          </a:bodyPr>
          <a:lstStyle/>
          <a:p>
            <a:pPr marL="342900" indent="-342900">
              <a:buClr>
                <a:srgbClr val="0075BE"/>
              </a:buClr>
              <a:buFont typeface="Wingdings" panose="05000000000000000000" pitchFamily="2" charset="2"/>
              <a:buChar char="§"/>
            </a:pPr>
            <a:r>
              <a:rPr lang="en-US" sz="2000" dirty="0">
                <a:latin typeface="Arial" panose="020B0604020202020204" pitchFamily="34" charset="0"/>
                <a:cs typeface="Arial" panose="020B0604020202020204" pitchFamily="34" charset="0"/>
              </a:rPr>
              <a:t>Compare the mean, standard deviation and N for each variable to the left output and Table 1 in the paper</a:t>
            </a:r>
          </a:p>
          <a:p>
            <a:pPr marL="342900" indent="-342900">
              <a:buClr>
                <a:srgbClr val="0075BE"/>
              </a:buClr>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algn="ctr">
              <a:buClr>
                <a:srgbClr val="0075BE"/>
              </a:buClr>
            </a:pPr>
            <a:r>
              <a:rPr lang="en-US" sz="2000" u="sng" dirty="0">
                <a:latin typeface="Arial" panose="020B0604020202020204" pitchFamily="34" charset="0"/>
                <a:cs typeface="Arial" panose="020B0604020202020204" pitchFamily="34" charset="0"/>
              </a:rPr>
              <a:t>Questions</a:t>
            </a:r>
          </a:p>
          <a:p>
            <a:r>
              <a:rPr lang="en-US" sz="2000" dirty="0">
                <a:latin typeface="Arial" panose="020B0604020202020204" pitchFamily="34" charset="0"/>
                <a:cs typeface="Arial" panose="020B0604020202020204" pitchFamily="34" charset="0"/>
              </a:rPr>
              <a:t>1. What do you notice about the number of observations between the two condition groups (Panel A and B)? How might this be important for the analysis?</a:t>
            </a:r>
          </a:p>
          <a:p>
            <a:pPr marL="457200" indent="-457200">
              <a:buAutoNum type="arabicPeriod"/>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2. Based on the means between groups, do you expect there to be a significant difference for any of the variables?</a:t>
            </a:r>
          </a:p>
        </p:txBody>
      </p:sp>
      <p:sp>
        <p:nvSpPr>
          <p:cNvPr id="3" name="Rectangle 2">
            <a:extLst>
              <a:ext uri="{FF2B5EF4-FFF2-40B4-BE49-F238E27FC236}">
                <a16:creationId xmlns:a16="http://schemas.microsoft.com/office/drawing/2014/main" id="{77335560-F363-5384-8075-0C9532AAB9DE}"/>
              </a:ext>
            </a:extLst>
          </p:cNvPr>
          <p:cNvSpPr/>
          <p:nvPr/>
        </p:nvSpPr>
        <p:spPr>
          <a:xfrm>
            <a:off x="967741" y="1627938"/>
            <a:ext cx="1981200" cy="4689042"/>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78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6D183-45EA-299C-5578-92A010D8F4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A024DE-E17A-6F47-311D-7F15110FC506}"/>
              </a:ext>
            </a:extLst>
          </p:cNvPr>
          <p:cNvSpPr>
            <a:spLocks noGrp="1"/>
          </p:cNvSpPr>
          <p:nvPr>
            <p:ph type="title"/>
          </p:nvPr>
        </p:nvSpPr>
        <p:spPr>
          <a:xfrm>
            <a:off x="457199" y="282636"/>
            <a:ext cx="6605337" cy="1029025"/>
          </a:xfrm>
        </p:spPr>
        <p:txBody>
          <a:bodyPr vert="horz" lIns="0" tIns="0" rIns="0" bIns="0" rtlCol="0" anchor="ctr">
            <a:normAutofit/>
          </a:bodyPr>
          <a:lstStyle/>
          <a:p>
            <a:r>
              <a:rPr lang="en-US" sz="2700" dirty="0"/>
              <a:t>Table 1: P-values</a:t>
            </a:r>
          </a:p>
        </p:txBody>
      </p:sp>
      <p:sp>
        <p:nvSpPr>
          <p:cNvPr id="5" name="Slide Number Placeholder 4">
            <a:extLst>
              <a:ext uri="{FF2B5EF4-FFF2-40B4-BE49-F238E27FC236}">
                <a16:creationId xmlns:a16="http://schemas.microsoft.com/office/drawing/2014/main" id="{8207A726-9638-0656-258E-31F5539AA081}"/>
              </a:ext>
            </a:extLst>
          </p:cNvPr>
          <p:cNvSpPr>
            <a:spLocks noGrp="1"/>
          </p:cNvSpPr>
          <p:nvPr>
            <p:ph type="sldNum" sz="quarter" idx="12"/>
          </p:nvPr>
        </p:nvSpPr>
        <p:spPr/>
        <p:txBody>
          <a:bodyPr/>
          <a:lstStyle/>
          <a:p>
            <a:fld id="{1AD69C19-48F0-3644-AE72-F38508D49EE5}" type="slidenum">
              <a:rPr lang="en-US" smtClean="0"/>
              <a:t>7</a:t>
            </a:fld>
            <a:endParaRPr lang="en-US"/>
          </a:p>
        </p:txBody>
      </p:sp>
      <p:pic>
        <p:nvPicPr>
          <p:cNvPr id="13" name="Picture 12">
            <a:extLst>
              <a:ext uri="{FF2B5EF4-FFF2-40B4-BE49-F238E27FC236}">
                <a16:creationId xmlns:a16="http://schemas.microsoft.com/office/drawing/2014/main" id="{4ED3DF9F-16B7-98AC-E853-A044AA95C9A6}"/>
              </a:ext>
            </a:extLst>
          </p:cNvPr>
          <p:cNvPicPr>
            <a:picLocks noChangeAspect="1"/>
          </p:cNvPicPr>
          <p:nvPr/>
        </p:nvPicPr>
        <p:blipFill>
          <a:blip r:embed="rId2"/>
          <a:stretch>
            <a:fillRect/>
          </a:stretch>
        </p:blipFill>
        <p:spPr>
          <a:xfrm>
            <a:off x="69783" y="1506172"/>
            <a:ext cx="6279521" cy="4785926"/>
          </a:xfrm>
          <a:prstGeom prst="rect">
            <a:avLst/>
          </a:prstGeom>
        </p:spPr>
      </p:pic>
      <p:sp>
        <p:nvSpPr>
          <p:cNvPr id="3" name="TextBox 2">
            <a:extLst>
              <a:ext uri="{FF2B5EF4-FFF2-40B4-BE49-F238E27FC236}">
                <a16:creationId xmlns:a16="http://schemas.microsoft.com/office/drawing/2014/main" id="{01E485FB-3234-30E6-AABF-DD6002FA2C97}"/>
              </a:ext>
            </a:extLst>
          </p:cNvPr>
          <p:cNvSpPr txBox="1"/>
          <p:nvPr/>
        </p:nvSpPr>
        <p:spPr>
          <a:xfrm>
            <a:off x="6349304" y="1506172"/>
            <a:ext cx="2794696" cy="4401205"/>
          </a:xfrm>
          <a:prstGeom prst="rect">
            <a:avLst/>
          </a:prstGeom>
          <a:noFill/>
        </p:spPr>
        <p:txBody>
          <a:bodyPr wrap="square" rtlCol="0">
            <a:spAutoFit/>
          </a:bodyPr>
          <a:lstStyle/>
          <a:p>
            <a:pPr marL="342900" indent="-342900">
              <a:buClr>
                <a:srgbClr val="0075BE"/>
              </a:buClr>
              <a:buFont typeface="Wingdings" panose="05000000000000000000" pitchFamily="2" charset="2"/>
              <a:buChar char="§"/>
            </a:pPr>
            <a:r>
              <a:rPr lang="en-US" sz="2000" dirty="0">
                <a:latin typeface="Arial" panose="020B0604020202020204" pitchFamily="34" charset="0"/>
                <a:cs typeface="Arial" panose="020B0604020202020204" pitchFamily="34" charset="0"/>
              </a:rPr>
              <a:t>Compare the Two-Sided p from the output to the p-value reported in the paper</a:t>
            </a:r>
          </a:p>
          <a:p>
            <a:pPr marL="342900" indent="-342900">
              <a:buClr>
                <a:srgbClr val="0075BE"/>
              </a:buClr>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pPr algn="ctr">
              <a:buClr>
                <a:srgbClr val="0075BE"/>
              </a:buClr>
            </a:pPr>
            <a:r>
              <a:rPr lang="en-US" sz="2000" u="sng" dirty="0">
                <a:latin typeface="Arial" panose="020B0604020202020204" pitchFamily="34" charset="0"/>
                <a:cs typeface="Arial" panose="020B0604020202020204" pitchFamily="34" charset="0"/>
              </a:rPr>
              <a:t>Questions</a:t>
            </a:r>
          </a:p>
          <a:p>
            <a:r>
              <a:rPr lang="en-US" sz="2000" dirty="0">
                <a:latin typeface="Arial" panose="020B0604020202020204" pitchFamily="34" charset="0"/>
                <a:cs typeface="Arial" panose="020B0604020202020204" pitchFamily="34" charset="0"/>
              </a:rPr>
              <a:t>3. Do any of the means of the variables between the pervasive and rare discrimination groups differ based on the p-values at the 5% level?</a:t>
            </a:r>
          </a:p>
        </p:txBody>
      </p:sp>
      <p:sp>
        <p:nvSpPr>
          <p:cNvPr id="4" name="Rectangle 3">
            <a:extLst>
              <a:ext uri="{FF2B5EF4-FFF2-40B4-BE49-F238E27FC236}">
                <a16:creationId xmlns:a16="http://schemas.microsoft.com/office/drawing/2014/main" id="{805F3DA8-6BAC-C702-6624-11219BB92FB0}"/>
              </a:ext>
            </a:extLst>
          </p:cNvPr>
          <p:cNvSpPr/>
          <p:nvPr/>
        </p:nvSpPr>
        <p:spPr>
          <a:xfrm>
            <a:off x="3759867" y="1993698"/>
            <a:ext cx="453993" cy="4239461"/>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805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ADB4110-87C9-6AAB-5ACA-078B8A0BA0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3F3B16-9204-119E-9DAA-D1670C2B730E}"/>
              </a:ext>
            </a:extLst>
          </p:cNvPr>
          <p:cNvSpPr>
            <a:spLocks noGrp="1"/>
          </p:cNvSpPr>
          <p:nvPr>
            <p:ph type="title"/>
          </p:nvPr>
        </p:nvSpPr>
        <p:spPr>
          <a:xfrm>
            <a:off x="457199" y="282636"/>
            <a:ext cx="6605337" cy="1029025"/>
          </a:xfrm>
        </p:spPr>
        <p:txBody>
          <a:bodyPr vert="horz" lIns="0" tIns="0" rIns="0" bIns="0" rtlCol="0" anchor="ctr">
            <a:normAutofit/>
          </a:bodyPr>
          <a:lstStyle/>
          <a:p>
            <a:r>
              <a:rPr lang="en-US" sz="2700" dirty="0"/>
              <a:t>Table 1: Answers</a:t>
            </a:r>
          </a:p>
        </p:txBody>
      </p:sp>
      <p:sp>
        <p:nvSpPr>
          <p:cNvPr id="5" name="Slide Number Placeholder 4">
            <a:extLst>
              <a:ext uri="{FF2B5EF4-FFF2-40B4-BE49-F238E27FC236}">
                <a16:creationId xmlns:a16="http://schemas.microsoft.com/office/drawing/2014/main" id="{9CEC86CC-770D-4244-B7F4-7B8FEAD07AB8}"/>
              </a:ext>
            </a:extLst>
          </p:cNvPr>
          <p:cNvSpPr>
            <a:spLocks noGrp="1"/>
          </p:cNvSpPr>
          <p:nvPr>
            <p:ph type="sldNum" sz="quarter" idx="12"/>
          </p:nvPr>
        </p:nvSpPr>
        <p:spPr/>
        <p:txBody>
          <a:bodyPr/>
          <a:lstStyle/>
          <a:p>
            <a:fld id="{1AD69C19-48F0-3644-AE72-F38508D49EE5}" type="slidenum">
              <a:rPr lang="en-US" smtClean="0"/>
              <a:t>8</a:t>
            </a:fld>
            <a:endParaRPr lang="en-US"/>
          </a:p>
        </p:txBody>
      </p:sp>
      <p:sp>
        <p:nvSpPr>
          <p:cNvPr id="4" name="TextBox 3">
            <a:extLst>
              <a:ext uri="{FF2B5EF4-FFF2-40B4-BE49-F238E27FC236}">
                <a16:creationId xmlns:a16="http://schemas.microsoft.com/office/drawing/2014/main" id="{A68DC478-7C18-9AE1-17B0-B6443E0A4C98}"/>
              </a:ext>
            </a:extLst>
          </p:cNvPr>
          <p:cNvSpPr txBox="1"/>
          <p:nvPr/>
        </p:nvSpPr>
        <p:spPr>
          <a:xfrm>
            <a:off x="461772" y="1775477"/>
            <a:ext cx="8220456" cy="2585323"/>
          </a:xfrm>
          <a:prstGeom prst="rect">
            <a:avLst/>
          </a:prstGeom>
          <a:noFill/>
        </p:spPr>
        <p:txBody>
          <a:bodyPr wrap="square" rtlCol="0">
            <a:spAutoFit/>
          </a:bodyPr>
          <a:lstStyle/>
          <a:p>
            <a:pPr>
              <a:buClr>
                <a:srgbClr val="0075BE"/>
              </a:buClr>
            </a:pPr>
            <a:r>
              <a:rPr lang="en-US" dirty="0">
                <a:latin typeface="Arial" panose="020B0604020202020204" pitchFamily="34" charset="0"/>
                <a:cs typeface="Arial" panose="020B0604020202020204" pitchFamily="34" charset="0"/>
              </a:rPr>
              <a:t>1. When the sample sizes are similar, it reduces the risk of statistical bias and allows for comparisons between condition groups.</a:t>
            </a:r>
          </a:p>
          <a:p>
            <a:pPr>
              <a:buClr>
                <a:srgbClr val="0075BE"/>
              </a:buClr>
            </a:pPr>
            <a:endParaRPr lang="en-US" dirty="0">
              <a:latin typeface="Arial" panose="020B0604020202020204" pitchFamily="34" charset="0"/>
              <a:cs typeface="Arial" panose="020B0604020202020204" pitchFamily="34" charset="0"/>
            </a:endParaRPr>
          </a:p>
          <a:p>
            <a:pPr>
              <a:buClr>
                <a:srgbClr val="0075BE"/>
              </a:buClr>
            </a:pPr>
            <a:r>
              <a:rPr lang="en-US" dirty="0">
                <a:latin typeface="Arial" panose="020B0604020202020204" pitchFamily="34" charset="0"/>
                <a:cs typeface="Arial" panose="020B0604020202020204" pitchFamily="34" charset="0"/>
              </a:rPr>
              <a:t>2. Overall, the means of the factors appear to be close. However, to confirm whether these differences are statistically significant we can conduct independent t-tests.</a:t>
            </a:r>
          </a:p>
          <a:p>
            <a:pPr>
              <a:buClr>
                <a:srgbClr val="0075BE"/>
              </a:buClr>
            </a:pPr>
            <a:endParaRPr lang="en-US" dirty="0">
              <a:latin typeface="Arial" panose="020B0604020202020204" pitchFamily="34" charset="0"/>
              <a:cs typeface="Arial" panose="020B0604020202020204" pitchFamily="34" charset="0"/>
            </a:endParaRPr>
          </a:p>
          <a:p>
            <a:pPr>
              <a:buClr>
                <a:srgbClr val="0075BE"/>
              </a:buClr>
            </a:pPr>
            <a:r>
              <a:rPr lang="en-US" dirty="0">
                <a:latin typeface="Arial" panose="020B0604020202020204" pitchFamily="34" charset="0"/>
                <a:cs typeface="Arial" panose="020B0604020202020204" pitchFamily="34" charset="0"/>
              </a:rPr>
              <a:t>3. None of the variable means between the pervasive and rare discrimination groups differ significantly.</a:t>
            </a:r>
          </a:p>
        </p:txBody>
      </p:sp>
    </p:spTree>
    <p:extLst>
      <p:ext uri="{BB962C8B-B14F-4D97-AF65-F5344CB8AC3E}">
        <p14:creationId xmlns:p14="http://schemas.microsoft.com/office/powerpoint/2010/main" val="3063384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F0617-A7EE-08B9-7993-5E7E09F15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9CD0AA-4DB4-6E3E-1FE1-E362D80214F9}"/>
              </a:ext>
            </a:extLst>
          </p:cNvPr>
          <p:cNvSpPr>
            <a:spLocks noGrp="1"/>
          </p:cNvSpPr>
          <p:nvPr>
            <p:ph type="title"/>
          </p:nvPr>
        </p:nvSpPr>
        <p:spPr>
          <a:xfrm>
            <a:off x="457199" y="282636"/>
            <a:ext cx="6605337" cy="1029025"/>
          </a:xfrm>
        </p:spPr>
        <p:txBody>
          <a:bodyPr vert="horz" lIns="0" tIns="0" rIns="0" bIns="0" rtlCol="0" anchor="ctr">
            <a:normAutofit/>
          </a:bodyPr>
          <a:lstStyle/>
          <a:p>
            <a:r>
              <a:rPr lang="en-US" sz="2700" dirty="0"/>
              <a:t>Table 3: Effects of Discrimination on Income Uncertainty</a:t>
            </a:r>
          </a:p>
        </p:txBody>
      </p:sp>
      <p:sp>
        <p:nvSpPr>
          <p:cNvPr id="5" name="Slide Number Placeholder 4">
            <a:extLst>
              <a:ext uri="{FF2B5EF4-FFF2-40B4-BE49-F238E27FC236}">
                <a16:creationId xmlns:a16="http://schemas.microsoft.com/office/drawing/2014/main" id="{7C0774DF-55AB-6DF7-76A3-95070F7509D2}"/>
              </a:ext>
            </a:extLst>
          </p:cNvPr>
          <p:cNvSpPr>
            <a:spLocks noGrp="1"/>
          </p:cNvSpPr>
          <p:nvPr>
            <p:ph type="sldNum" sz="quarter" idx="12"/>
          </p:nvPr>
        </p:nvSpPr>
        <p:spPr/>
        <p:txBody>
          <a:bodyPr/>
          <a:lstStyle/>
          <a:p>
            <a:fld id="{1AD69C19-48F0-3644-AE72-F38508D49EE5}" type="slidenum">
              <a:rPr lang="en-US" smtClean="0"/>
              <a:t>9</a:t>
            </a:fld>
            <a:endParaRPr lang="en-US"/>
          </a:p>
        </p:txBody>
      </p:sp>
      <p:sp>
        <p:nvSpPr>
          <p:cNvPr id="3" name="TextBox 2">
            <a:extLst>
              <a:ext uri="{FF2B5EF4-FFF2-40B4-BE49-F238E27FC236}">
                <a16:creationId xmlns:a16="http://schemas.microsoft.com/office/drawing/2014/main" id="{7A98E00D-A4F1-CC7C-C9A9-E5779156BDD3}"/>
              </a:ext>
            </a:extLst>
          </p:cNvPr>
          <p:cNvSpPr txBox="1"/>
          <p:nvPr/>
        </p:nvSpPr>
        <p:spPr>
          <a:xfrm>
            <a:off x="457199" y="1752394"/>
            <a:ext cx="8220456" cy="4616648"/>
          </a:xfrm>
          <a:prstGeom prst="rect">
            <a:avLst/>
          </a:prstGeom>
          <a:noFill/>
        </p:spPr>
        <p:txBody>
          <a:bodyPr wrap="square" rtlCol="0">
            <a:spAutoFit/>
          </a:bodyPr>
          <a:lstStyle/>
          <a:p>
            <a:pPr marL="285750" indent="-285750">
              <a:buClr>
                <a:srgbClr val="0075BE"/>
              </a:buClr>
              <a:buFont typeface="Wingdings" panose="05000000000000000000" pitchFamily="2" charset="2"/>
              <a:buChar char="§"/>
            </a:pPr>
            <a:r>
              <a:rPr lang="en-US" sz="2100" dirty="0">
                <a:latin typeface="Arial" panose="020B0604020202020204" pitchFamily="34" charset="0"/>
                <a:cs typeface="Arial" panose="020B0604020202020204" pitchFamily="34" charset="0"/>
              </a:rPr>
              <a:t>The third table in the paper shows the regression results for 6 different models that differ by restrictions of different control variables.</a:t>
            </a:r>
          </a:p>
          <a:p>
            <a:pPr marL="285750" indent="-285750">
              <a:buClr>
                <a:srgbClr val="0075BE"/>
              </a:buClr>
              <a:buFont typeface="Wingdings" panose="05000000000000000000" pitchFamily="2" charset="2"/>
              <a:buChar char="§"/>
            </a:pPr>
            <a:endParaRPr lang="en-US" sz="2100" dirty="0">
              <a:latin typeface="Arial" panose="020B0604020202020204" pitchFamily="34" charset="0"/>
              <a:cs typeface="Arial" panose="020B0604020202020204" pitchFamily="34" charset="0"/>
            </a:endParaRPr>
          </a:p>
          <a:p>
            <a:pPr marL="285750" indent="-285750">
              <a:buClr>
                <a:srgbClr val="0075BE"/>
              </a:buClr>
              <a:buFont typeface="Wingdings" panose="05000000000000000000" pitchFamily="2" charset="2"/>
              <a:buChar char="§"/>
            </a:pPr>
            <a:r>
              <a:rPr lang="en-US" sz="2100" dirty="0">
                <a:latin typeface="Arial" panose="020B0604020202020204" pitchFamily="34" charset="0"/>
                <a:cs typeface="Arial" panose="020B0604020202020204" pitchFamily="34" charset="0"/>
              </a:rPr>
              <a:t>We will only be directly replicating the results from Models (1) and (2). The rest of the models utilize a Fixed Effects framework.</a:t>
            </a:r>
          </a:p>
          <a:p>
            <a:pPr marL="285750" indent="-285750">
              <a:buClr>
                <a:srgbClr val="0075BE"/>
              </a:buClr>
              <a:buFont typeface="Wingdings" panose="05000000000000000000" pitchFamily="2" charset="2"/>
              <a:buChar char="§"/>
            </a:pPr>
            <a:endParaRPr lang="en-US" sz="2100" dirty="0">
              <a:latin typeface="Arial" panose="020B0604020202020204" pitchFamily="34" charset="0"/>
              <a:cs typeface="Arial" panose="020B0604020202020204" pitchFamily="34" charset="0"/>
            </a:endParaRPr>
          </a:p>
          <a:p>
            <a:pPr marL="285750" indent="-285750">
              <a:buClr>
                <a:srgbClr val="0075BE"/>
              </a:buClr>
              <a:buFont typeface="Wingdings" panose="05000000000000000000" pitchFamily="2" charset="2"/>
              <a:buChar char="§"/>
            </a:pPr>
            <a:r>
              <a:rPr lang="en-US" sz="2100" dirty="0">
                <a:latin typeface="Arial" panose="020B0604020202020204" pitchFamily="34" charset="0"/>
                <a:cs typeface="Arial" panose="020B0604020202020204" pitchFamily="34" charset="0"/>
              </a:rPr>
              <a:t>The dependent variable for each regression is Income Uncertainty, which is the standard deviation of the participant’s expected earnings growth rate and is labeled </a:t>
            </a:r>
            <a:r>
              <a:rPr lang="en-US" sz="2100" i="1" dirty="0" err="1">
                <a:latin typeface="Arial" panose="020B0604020202020204" pitchFamily="34" charset="0"/>
                <a:cs typeface="Arial" panose="020B0604020202020204" pitchFamily="34" charset="0"/>
              </a:rPr>
              <a:t>earn_sd</a:t>
            </a:r>
            <a:r>
              <a:rPr lang="en-US" sz="2100" i="1"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in the dataset.</a:t>
            </a:r>
          </a:p>
          <a:p>
            <a:pPr marL="285750" indent="-285750">
              <a:buClr>
                <a:srgbClr val="0075BE"/>
              </a:buClr>
              <a:buFont typeface="Wingdings" panose="05000000000000000000" pitchFamily="2" charset="2"/>
              <a:buChar char="§"/>
            </a:pPr>
            <a:endParaRPr lang="en-US" sz="2100" dirty="0">
              <a:latin typeface="Arial" panose="020B0604020202020204" pitchFamily="34" charset="0"/>
              <a:cs typeface="Arial" panose="020B0604020202020204" pitchFamily="34" charset="0"/>
            </a:endParaRPr>
          </a:p>
          <a:p>
            <a:pPr marL="285750" indent="-285750">
              <a:buClr>
                <a:srgbClr val="0075BE"/>
              </a:buClr>
              <a:buFont typeface="Wingdings" panose="05000000000000000000" pitchFamily="2" charset="2"/>
              <a:buChar char="§"/>
            </a:pPr>
            <a:r>
              <a:rPr lang="en-US" sz="2100" dirty="0">
                <a:latin typeface="Arial" panose="020B0604020202020204" pitchFamily="34" charset="0"/>
                <a:cs typeface="Arial" panose="020B0604020202020204" pitchFamily="34" charset="0"/>
              </a:rPr>
              <a:t>The independent variable of interest for each regression is Pervasive Discrimination (</a:t>
            </a:r>
            <a:r>
              <a:rPr lang="en-US" sz="2100" i="1" dirty="0" err="1">
                <a:latin typeface="Arial" panose="020B0604020202020204" pitchFamily="34" charset="0"/>
                <a:cs typeface="Arial" panose="020B0604020202020204" pitchFamily="34" charset="0"/>
              </a:rPr>
              <a:t>PervasiveDiscrim</a:t>
            </a:r>
            <a:r>
              <a:rPr lang="en-US" sz="21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995950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174&quot;&gt;&lt;object type=&quot;3&quot; unique_id=&quot;16396&quot;&gt;&lt;property id=&quot;20148&quot; value=&quot;5&quot;/&gt;&lt;property id=&quot;20300&quot; value=&quot;Slide 6 - &amp;quot;Chapter 2&amp;quot;&quot;/&gt;&lt;property id=&quot;20307&quot; value=&quot;327&quot;/&gt;&lt;/object&gt;&lt;object type=&quot;3&quot; unique_id=&quot;16397&quot;&gt;&lt;property id=&quot;20148&quot; value=&quot;5&quot;/&gt;&lt;property id=&quot;20300&quot; value=&quot;Slide 7 - &amp;quot;Frequency Distribution for Qualitative Data&amp;quot;&quot;/&gt;&lt;property id=&quot;20307&quot; value=&quot;328&quot;/&gt;&lt;/object&gt;&lt;object type=&quot;3&quot; unique_id=&quot;16398&quot;&gt;&lt;property id=&quot;20148&quot; value=&quot;5&quot;/&gt;&lt;property id=&quot;20300&quot; value=&quot;Slide 8&quot;/&gt;&lt;property id=&quot;20307&quot; value=&quot;329&quot;/&gt;&lt;/object&gt;&lt;object type=&quot;3&quot; unique_id=&quot;16399&quot;&gt;&lt;property id=&quot;20148&quot; value=&quot;5&quot;/&gt;&lt;property id=&quot;20300&quot; value=&quot;Slide 9 - &amp;quot;Graphical Displays&amp;quot;&quot;/&gt;&lt;property id=&quot;20307&quot; value=&quot;330&quot;/&gt;&lt;/object&gt;&lt;object type=&quot;3&quot; unique_id=&quot;16400&quot;&gt;&lt;property id=&quot;20148&quot; value=&quot;5&quot;/&gt;&lt;property id=&quot;20300&quot; value=&quot;Slide 12 - &amp;quot;Sec. 2.2 Displaying Quantitative Data&amp;quot;&quot;/&gt;&lt;property id=&quot;20307&quot; value=&quot;332&quot;/&gt;&lt;/object&gt;&lt;object type=&quot;3&quot; unique_id=&quot;16401&quot;&gt;&lt;property id=&quot;20148&quot; value=&quot;5&quot;/&gt;&lt;property id=&quot;20300&quot; value=&quot;Slide 13 - &amp;quot; Frequency Distributions&amp;quot;&quot;/&gt;&lt;property id=&quot;20307&quot; value=&quot;333&quot;/&gt;&lt;/object&gt;&lt;object type=&quot;3&quot; unique_id=&quot;16402&quot;&gt;&lt;property id=&quot;20148&quot; value=&quot;5&quot;/&gt;&lt;property id=&quot;20300&quot; value=&quot;Slide 14 - &amp;quot;Example: House Price Data&amp;quot;&quot;/&gt;&lt;property id=&quot;20307&quot; value=&quot;334&quot;/&gt;&lt;/object&gt;&lt;object type=&quot;3&quot; unique_id=&quot;16403&quot;&gt;&lt;property id=&quot;20148&quot; value=&quot;5&quot;/&gt;&lt;property id=&quot;20300&quot; value=&quot;Slide 15 - &amp;quot;Cumulative Frequency Distribution&amp;quot;&quot;/&gt;&lt;property id=&quot;20307&quot; value=&quot;335&quot;/&gt;&lt;/object&gt;&lt;object type=&quot;3&quot; unique_id=&quot;16405&quot;&gt;&lt;property id=&quot;20148&quot; value=&quot;5&quot;/&gt;&lt;property id=&quot;20300&quot; value=&quot;Slide 17 - &amp;quot; Histogram&amp;quot;&quot;/&gt;&lt;property id=&quot;20307&quot; value=&quot;337&quot;/&gt;&lt;/object&gt;&lt;object type=&quot;3&quot; unique_id=&quot;16406&quot;&gt;&lt;property id=&quot;20148&quot; value=&quot;5&quot;/&gt;&lt;property id=&quot;20300&quot; value=&quot;Slide 18 - &amp;quot;Describing Distributions:  Shape&amp;quot;&quot;/&gt;&lt;property id=&quot;20307&quot; value=&quot;338&quot;/&gt;&lt;/object&gt;&lt;object type=&quot;3&quot; unique_id=&quot;16407&quot;&gt;&lt;property id=&quot;20148&quot; value=&quot;5&quot;/&gt;&lt;property id=&quot;20300&quot; value=&quot;Slide 19 - &amp;quot; Skewed Distribution&amp;quot;&quot;/&gt;&lt;property id=&quot;20307&quot; value=&quot;339&quot;/&gt;&lt;/object&gt;&lt;object type=&quot;3&quot; unique_id=&quot;16408&quot;&gt;&lt;property id=&quot;20148&quot; value=&quot;5&quot;/&gt;&lt;property id=&quot;20300&quot; value=&quot;Slide 20 - &amp;quot;Bimodal Distributions&amp;quot;&quot;/&gt;&lt;property id=&quot;20307&quot; value=&quot;340&quot;/&gt;&lt;/object&gt;&lt;object type=&quot;3&quot; unique_id=&quot;16409&quot;&gt;&lt;property id=&quot;20148&quot; value=&quot;5&quot;/&gt;&lt;property id=&quot;20300&quot; value=&quot;Slide 21 - &amp;quot;Example: Fall 14, Exam 1 &amp;quot;&quot;/&gt;&lt;property id=&quot;20307&quot; value=&quot;341&quot;/&gt;&lt;/object&gt;&lt;object type=&quot;3&quot; unique_id=&quot;16410&quot;&gt;&lt;property id=&quot;20148&quot; value=&quot;5&quot;/&gt;&lt;property id=&quot;20300&quot; value=&quot;Slide 25 - &amp;quot;2.3 Stem-and-Leaf Diagrams&amp;quot;&quot;/&gt;&lt;property id=&quot;20307&quot; value=&quot;344&quot;/&gt;&lt;/object&gt;&lt;object type=&quot;3&quot; unique_id=&quot;16411&quot;&gt;&lt;property id=&quot;20148&quot; value=&quot;5&quot;/&gt;&lt;property id=&quot;20300&quot; value=&quot;Slide 27 - &amp;quot; Example&amp;quot;&quot;/&gt;&lt;property id=&quot;20307&quot; value=&quot;345&quot;/&gt;&lt;/object&gt;&lt;object type=&quot;3&quot; unique_id=&quot;16412&quot;&gt;&lt;property id=&quot;20148&quot; value=&quot;5&quot;/&gt;&lt;property id=&quot;20300&quot; value=&quot;Slide 26 - &amp;quot;Sec. 2.3: Stem and Leaf&amp;quot;&quot;/&gt;&lt;property id=&quot;20307&quot; value=&quot;346&quot;/&gt;&lt;/object&gt;&lt;object type=&quot;3&quot; unique_id=&quot;16413&quot;&gt;&lt;property id=&quot;20148&quot; value=&quot;5&quot;/&gt;&lt;property id=&quot;20300&quot; value=&quot;Slide 28 - &amp;quot;2.4 Scatterplots&amp;quot;&quot;/&gt;&lt;property id=&quot;20307&quot; value=&quot;347&quot;/&gt;&lt;/object&gt;&lt;object type=&quot;3&quot; unique_id=&quot;16414&quot;&gt;&lt;property id=&quot;20148&quot; value=&quot;5&quot;/&gt;&lt;property id=&quot;20300&quot; value=&quot;Slide 29 - &amp;quot;Describing Scatterplots&amp;quot;&quot;/&gt;&lt;property id=&quot;20307&quot; value=&quot;348&quot;/&gt;&lt;/object&gt;&lt;object type=&quot;3&quot; unique_id=&quot;16415&quot;&gt;&lt;property id=&quot;20148&quot; value=&quot;5&quot;/&gt;&lt;property id=&quot;20300&quot; value=&quot;Slide 10 - &amp;quot;Using Excel&amp;quot;&quot;/&gt;&lt;property id=&quot;20307&quot; value=&quot;351&quot;/&gt;&lt;/object&gt;&lt;object type=&quot;3&quot; unique_id=&quot;16416&quot;&gt;&lt;property id=&quot;20148&quot; value=&quot;5&quot;/&gt;&lt;property id=&quot;20300&quot; value=&quot;Slide 11 - &amp;quot;Sec. 2.1: Pie Charts and Bar Charts in Excel&amp;quot;&quot;/&gt;&lt;property id=&quot;20307&quot; value=&quot;331&quot;/&gt;&lt;/object&gt;&lt;object type=&quot;3&quot; unique_id=&quot;16417&quot;&gt;&lt;property id=&quot;20148&quot; value=&quot;5&quot;/&gt;&lt;property id=&quot;20300&quot; value=&quot;Slide 22 - &amp;quot;Sec. 2.2: Frequency Distributions and Histograms in Excel&amp;quot;&quot;/&gt;&lt;property id=&quot;20307&quot; value=&quot;342&quot;/&gt;&lt;/object&gt;&lt;object type=&quot;3&quot; unique_id=&quot;16418&quot;&gt;&lt;property id=&quot;20148&quot; value=&quot;5&quot;/&gt;&lt;property id=&quot;20300&quot; value=&quot;Slide 24 - &amp;quot;Example&amp;quot;&quot;/&gt;&lt;property id=&quot;20307&quot; value=&quot;343&quot;/&gt;&lt;/object&gt;&lt;object type=&quot;3&quot; unique_id=&quot;16419&quot;&gt;&lt;property id=&quot;20148&quot; value=&quot;5&quot;/&gt;&lt;property id=&quot;20300&quot; value=&quot;Slide 30 - &amp;quot;Scatterplots in Excel&amp;quot;&quot;/&gt;&lt;property id=&quot;20307&quot; value=&quot;349&quot;/&gt;&lt;/object&gt;&lt;object type=&quot;3&quot; unique_id=&quot;16420&quot;&gt;&lt;property id=&quot;20148&quot; value=&quot;5&quot;/&gt;&lt;property id=&quot;20300&quot; value=&quot;Slide 31 - &amp;quot;Examples&amp;quot;&quot;/&gt;&lt;property id=&quot;20307&quot; value=&quot;350&quot;/&gt;&lt;/object&gt;&lt;object type=&quot;3&quot; unique_id=&quot;16862&quot;&gt;&lt;property id=&quot;20148&quot; value=&quot;5&quot;/&gt;&lt;property id=&quot;20300&quot; value=&quot;Slide 3 - &amp;quot;Chapter 1 Introductory Case: Tween Survey&amp;quot;&quot;/&gt;&lt;property id=&quot;20307&quot; value=&quot;352&quot;/&gt;&lt;/object&gt;&lt;object type=&quot;3&quot; unique_id=&quot;16863&quot;&gt;&lt;property id=&quot;20148&quot; value=&quot;5&quot;/&gt;&lt;property id=&quot;20300&quot; value=&quot;Slide 4 - &amp;quot;  Tween Survey Data&amp;quot;&quot;/&gt;&lt;property id=&quot;20307&quot; value=&quot;353&quot;/&gt;&lt;/object&gt;&lt;object type=&quot;3&quot; unique_id=&quot;16962&quot;&gt;&lt;property id=&quot;20148&quot; value=&quot;5&quot;/&gt;&lt;property id=&quot;20300&quot; value=&quot;Slide 23 - &amp;quot;Excel – Adding the Data Analysis Toolpak&amp;quot;&quot;/&gt;&lt;property id=&quot;20307&quot; value=&quot;355&quot;/&gt;&lt;/object&gt;&lt;object type=&quot;3&quot; unique_id=&quot;17619&quot;&gt;&lt;property id=&quot;20148&quot; value=&quot;5&quot;/&gt;&lt;property id=&quot;20300&quot; value=&quot;Slide 1 - &amp;quot;GB213 Business Statistics&amp;quot;&quot;/&gt;&lt;property id=&quot;20307&quot; value=&quot;367&quot;/&gt;&lt;/object&gt;&lt;object type=&quot;3&quot; unique_id=&quot;17620&quot;&gt;&lt;property id=&quot;20148&quot; value=&quot;5&quot;/&gt;&lt;property id=&quot;20300&quot; value=&quot;Slide 2 - &amp;quot;GB213 Class 2 – 1/17/19&amp;quot;&quot;/&gt;&lt;property id=&quot;20307&quot; value=&quot;368&quot;/&gt;&lt;/object&gt;&lt;object type=&quot;3&quot; unique_id=&quot;17621&quot;&gt;&lt;property id=&quot;20148&quot; value=&quot;5&quot;/&gt;&lt;property id=&quot;20300&quot; value=&quot;Slide 5 - &amp;quot;Project 1 Groups&amp;quot;&quot;/&gt;&lt;property id=&quot;20307&quot; value=&quot;369&quot;/&gt;&lt;/object&gt;&lt;object type=&quot;3&quot; unique_id=&quot;20870&quot;&gt;&lt;property id=&quot;20148&quot; value=&quot;5&quot;/&gt;&lt;property id=&quot;20300&quot; value=&quot;Slide 16 - &amp;quot;Relative Frequency Distribution &amp;quot;&quot;/&gt;&lt;property id=&quot;20307&quot; value=&quot;370&quot;/&gt;&lt;/object&gt;&lt;/object&gt;&lt;object type=&quot;8&quot; unique_id=&quot;10180&quot;&gt;&lt;/object&gt;&lt;/object&gt;&lt;/database&gt;"/>
  <p:tag name="SECTOMILLISECCONVERTED" val="1"/>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75BE"/>
      </a:dk2>
      <a:lt2>
        <a:srgbClr val="EEECE1"/>
      </a:lt2>
      <a:accent1>
        <a:srgbClr val="F0B82D"/>
      </a:accent1>
      <a:accent2>
        <a:srgbClr val="C5C4CC"/>
      </a:accent2>
      <a:accent3>
        <a:srgbClr val="7B858F"/>
      </a:accent3>
      <a:accent4>
        <a:srgbClr val="365375"/>
      </a:accent4>
      <a:accent5>
        <a:srgbClr val="A3CB49"/>
      </a:accent5>
      <a:accent6>
        <a:srgbClr val="002B7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5CDB750CB72244B023C30D48887199" ma:contentTypeVersion="16" ma:contentTypeDescription="Create a new document." ma:contentTypeScope="" ma:versionID="9a23bf27becf7241ccdcb063b6a15f0e">
  <xsd:schema xmlns:xsd="http://www.w3.org/2001/XMLSchema" xmlns:xs="http://www.w3.org/2001/XMLSchema" xmlns:p="http://schemas.microsoft.com/office/2006/metadata/properties" xmlns:ns3="eaaa9ede-4392-4d55-ac10-5d1a2e58c4fa" xmlns:ns4="e12a3ac9-44b3-481a-8bd7-647b159181b5" targetNamespace="http://schemas.microsoft.com/office/2006/metadata/properties" ma:root="true" ma:fieldsID="98c28c74f37946e253266eba4668c3ed" ns3:_="" ns4:_="">
    <xsd:import namespace="eaaa9ede-4392-4d55-ac10-5d1a2e58c4fa"/>
    <xsd:import namespace="e12a3ac9-44b3-481a-8bd7-647b159181b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aa9ede-4392-4d55-ac10-5d1a2e58c4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12a3ac9-44b3-481a-8bd7-647b159181b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eaaa9ede-4392-4d55-ac10-5d1a2e58c4f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B283C6-1609-4EA3-B2DB-F6528950901E}">
  <ds:schemaRefs>
    <ds:schemaRef ds:uri="e12a3ac9-44b3-481a-8bd7-647b159181b5"/>
    <ds:schemaRef ds:uri="eaaa9ede-4392-4d55-ac10-5d1a2e58c4f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4787591-368F-4E6D-9AA0-2EDA029CC859}">
  <ds:schemaRefs>
    <ds:schemaRef ds:uri="http://purl.org/dc/dcmitype/"/>
    <ds:schemaRef ds:uri="http://schemas.microsoft.com/office/infopath/2007/PartnerControls"/>
    <ds:schemaRef ds:uri="http://purl.org/dc/elements/1.1/"/>
    <ds:schemaRef ds:uri="http://schemas.microsoft.com/office/2006/metadata/properties"/>
    <ds:schemaRef ds:uri="eaaa9ede-4392-4d55-ac10-5d1a2e58c4fa"/>
    <ds:schemaRef ds:uri="http://purl.org/dc/terms/"/>
    <ds:schemaRef ds:uri="http://schemas.openxmlformats.org/package/2006/metadata/core-properties"/>
    <ds:schemaRef ds:uri="http://schemas.microsoft.com/office/2006/documentManagement/types"/>
    <ds:schemaRef ds:uri="e12a3ac9-44b3-481a-8bd7-647b159181b5"/>
    <ds:schemaRef ds:uri="http://www.w3.org/XML/1998/namespace"/>
  </ds:schemaRefs>
</ds:datastoreItem>
</file>

<file path=customXml/itemProps3.xml><?xml version="1.0" encoding="utf-8"?>
<ds:datastoreItem xmlns:ds="http://schemas.openxmlformats.org/officeDocument/2006/customXml" ds:itemID="{1802ADEC-230C-4C74-9F8F-B8636F8DE8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3134</TotalTime>
  <Words>2095</Words>
  <Application>Microsoft Office PowerPoint</Application>
  <PresentationFormat>On-screen Show (4:3)</PresentationFormat>
  <Paragraphs>186</Paragraphs>
  <Slides>24</Slides>
  <Notes>0</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Office Theme</vt:lpstr>
      <vt:lpstr>Bazley – Discrimination and Economic expectations</vt:lpstr>
      <vt:lpstr>Bazley – Discrimination and Economic expectations</vt:lpstr>
      <vt:lpstr>Table 1: Summary Statistics</vt:lpstr>
      <vt:lpstr>Table 1: Independent samples  t-test procedure</vt:lpstr>
      <vt:lpstr>Table 1: Independent samples  t-test procedure</vt:lpstr>
      <vt:lpstr>Table 1: Results</vt:lpstr>
      <vt:lpstr>Table 1: P-values</vt:lpstr>
      <vt:lpstr>Table 1: Answers</vt:lpstr>
      <vt:lpstr>Table 3: Effects of Discrimination on Income Uncertainty</vt:lpstr>
      <vt:lpstr>Table 3 Model (1): Linear Regression Procedure</vt:lpstr>
      <vt:lpstr>Table 3 Model (1): Results</vt:lpstr>
      <vt:lpstr>Table 3 Model (1): Answers</vt:lpstr>
      <vt:lpstr>Table 3 Model (2): Linear Regression Procedure</vt:lpstr>
      <vt:lpstr>Table 3 Model (2): Results</vt:lpstr>
      <vt:lpstr>Table 3 Model (2): Answers</vt:lpstr>
      <vt:lpstr>Improving model (2) with variable transformations: Square Risktol</vt:lpstr>
      <vt:lpstr>Improving model (2) with variable transformations: Square Risktol</vt:lpstr>
      <vt:lpstr>Improving model (2) with variable transformations: LN INFL_MEAN</vt:lpstr>
      <vt:lpstr>Improving model (2) with Interaction Terms: educationlevel * finlitscore</vt:lpstr>
      <vt:lpstr>Improving model (2): Reasoning</vt:lpstr>
      <vt:lpstr>Improving model (2): Running the  model with the new variables</vt:lpstr>
      <vt:lpstr>Improving model (2): Results</vt:lpstr>
      <vt:lpstr>Improving model (2): Results</vt:lpstr>
      <vt:lpstr>Improving model (2):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Diane Bemis</dc:creator>
  <cp:lastModifiedBy>Franke, Erik</cp:lastModifiedBy>
  <cp:revision>3</cp:revision>
  <cp:lastPrinted>2023-08-31T00:27:34Z</cp:lastPrinted>
  <dcterms:created xsi:type="dcterms:W3CDTF">2012-08-23T00:26:55Z</dcterms:created>
  <dcterms:modified xsi:type="dcterms:W3CDTF">2024-10-29T18:48:40Z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0x010100D35CDB750CB72244B023C30D48887199</vt:lpwstr>
  </property>
</Properties>
</file>