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1:45:03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56 24575,'250'-16'0,"-55"2"0,637 1 0,-339 9 0,2150-5 0,-1581 12 0,-968-4 0,0 4 0,114 20 0,-195-20 0,0 1 0,-1 0 0,0 1 0,1 0 0,-2 1 0,1 0 0,-1 1 0,0 1 0,0 0 0,-1 0 0,15 15 0,8 13 0,51 72 0,-37-45 0,2-3 0,-13-16 0,44 68 0,-79-110 0,1 0 0,-1 0 0,0 0 0,0 0 0,0 0 0,0 1 0,0-1 0,0 0 0,-1 1 0,1-1 0,-1 1 0,0-1 0,1 0 0,-1 1 0,0-1 0,-1 1 0,1-1 0,0 1 0,-1-1 0,1 0 0,-1 1 0,-1 2 0,0-2 0,0 0 0,0-1 0,0 1 0,0 0 0,-1-1 0,0 0 0,1 1 0,-1-1 0,0 0 0,0 0 0,0 0 0,0-1 0,-6 3 0,-12 3 0,0-1 0,-1-1 0,1-1 0,-24 1 0,30-3 0,-606 56 0,438-44 0,-1159 37 0,-1522-52 0,1612 1 0,1229 1 0,0-2 0,0-1 0,1-1 0,-1 0 0,-22-8 0,39 9 0,0 1 0,0-2 0,0 1 0,0-1 0,1 0 0,-1 0 0,1 0 0,0-1 0,0 0 0,0 0 0,0 0 0,1 0 0,0-1 0,0 0 0,0 0 0,0 0 0,1 0 0,0-1 0,0 1 0,0-1 0,1 0 0,-4-10 0,-2-31 0,1 0 0,3-1 0,1 0 0,8-86 0,-1 115 0,0 1 0,2-1 0,0 1 0,1-1 0,1 2 0,1-1 0,12-18 0,-5 7 0,-13 23 0,0 1 0,0 0 0,1 0 0,-1 0 0,1 1 0,0-1 0,1 1 0,-1 0 0,1 0 0,0 0 0,0 0 0,0 1 0,0 0 0,1 0 0,7-2 0,0 1 0,1 1 0,-1 0 0,0 1 0,1 0 0,25 1 0,85 2-1365,-109-1-5461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8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6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74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2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4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88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030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76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8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7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4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70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82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8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5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8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58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7B534-2BB7-46A3-BFEE-3F5E9BE0212E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9461-4CC7-4822-93B8-8F19646FD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12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8EB56-1413-48A4-5A3C-FBD4EAFFA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Automapper</a:t>
            </a:r>
            <a:r>
              <a:rPr lang="tr-TR" dirty="0"/>
              <a:t> .net8</a:t>
            </a:r>
          </a:p>
        </p:txBody>
      </p:sp>
    </p:spTree>
    <p:extLst>
      <p:ext uri="{BB962C8B-B14F-4D97-AF65-F5344CB8AC3E}">
        <p14:creationId xmlns:p14="http://schemas.microsoft.com/office/powerpoint/2010/main" val="19595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 descr="yazılım, multimedya yazılımı, metin, grafik yazılımı içeren bir resim&#10;&#10;Açıklama otomatik olarak oluşturuldu">
            <a:extLst>
              <a:ext uri="{FF2B5EF4-FFF2-40B4-BE49-F238E27FC236}">
                <a16:creationId xmlns:a16="http://schemas.microsoft.com/office/drawing/2014/main" id="{1017B979-5154-D64F-38F8-1FE913FF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18" y="3482078"/>
            <a:ext cx="10300281" cy="27536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C62660F7-56D4-1C7C-B126-2EE33387E0D7}"/>
                  </a:ext>
                </a:extLst>
              </p14:cNvPr>
              <p14:cNvContentPartPr/>
              <p14:nvPr/>
            </p14:nvContentPartPr>
            <p14:xfrm>
              <a:off x="2284400" y="4151860"/>
              <a:ext cx="2426760" cy="28116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C62660F7-56D4-1C7C-B126-2EE33387E0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8280" y="4145740"/>
                <a:ext cx="2439000" cy="29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Metin kutusu 22">
            <a:extLst>
              <a:ext uri="{FF2B5EF4-FFF2-40B4-BE49-F238E27FC236}">
                <a16:creationId xmlns:a16="http://schemas.microsoft.com/office/drawing/2014/main" id="{8D0F4DF3-D7D8-782C-CCA7-C60CEFB7D616}"/>
              </a:ext>
            </a:extLst>
          </p:cNvPr>
          <p:cNvSpPr txBox="1"/>
          <p:nvPr/>
        </p:nvSpPr>
        <p:spPr>
          <a:xfrm>
            <a:off x="1403350" y="793750"/>
            <a:ext cx="398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Automapper</a:t>
            </a:r>
            <a:r>
              <a:rPr lang="tr-TR" dirty="0"/>
              <a:t> kütüphanesini kuruyoruz.</a:t>
            </a:r>
          </a:p>
        </p:txBody>
      </p:sp>
    </p:spTree>
    <p:extLst>
      <p:ext uri="{BB962C8B-B14F-4D97-AF65-F5344CB8AC3E}">
        <p14:creationId xmlns:p14="http://schemas.microsoft.com/office/powerpoint/2010/main" val="42865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00794-603C-0FE0-7E1F-F9360B0E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Sınıfımızı oluşturuyoruz</a:t>
            </a:r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037807C-E29B-A2F2-9CAB-94888E5A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46" y="2539760"/>
            <a:ext cx="579200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26729-A562-D6E4-ED8E-9599BC22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Oluşturduğumuz sınıfa karşılık ihtiyacımız olan DTO sınıfımızı oluşturuyoruz.</a:t>
            </a:r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1763BF32-2BDF-14F6-0C11-72C9063D6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2142945"/>
            <a:ext cx="487748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B1F607-33F9-2E33-5D50-44E19EB0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</a:t>
            </a:r>
            <a:r>
              <a:rPr lang="tr-TR" dirty="0"/>
              <a:t> işlemini yapıyoruz.</a:t>
            </a:r>
          </a:p>
        </p:txBody>
      </p:sp>
      <p:pic>
        <p:nvPicPr>
          <p:cNvPr id="5" name="İçerik Yer Tutucusu 4" descr="metin, yazılım, multimedya yazılımı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3C6D2DC-F1B9-F654-C4B9-F44011C2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087658"/>
            <a:ext cx="8947150" cy="2125721"/>
          </a:xfrm>
        </p:spPr>
      </p:pic>
    </p:spTree>
    <p:extLst>
      <p:ext uri="{BB962C8B-B14F-4D97-AF65-F5344CB8AC3E}">
        <p14:creationId xmlns:p14="http://schemas.microsoft.com/office/powerpoint/2010/main" val="92483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lektronik donanım, metin, 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CBEC96FF-939D-E698-23EE-ABD365C0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42" y="2052638"/>
            <a:ext cx="8295291" cy="4195762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F6130F1-418F-36DE-D1F2-A553C76BBB0F}"/>
              </a:ext>
            </a:extLst>
          </p:cNvPr>
          <p:cNvSpPr txBox="1"/>
          <p:nvPr/>
        </p:nvSpPr>
        <p:spPr>
          <a:xfrm>
            <a:off x="101600" y="152400"/>
            <a:ext cx="1091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Controller tarafında </a:t>
            </a:r>
            <a:r>
              <a:rPr lang="tr-TR" dirty="0" err="1"/>
              <a:t>IMapper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eklemesini yapıyoruz ,</a:t>
            </a:r>
          </a:p>
          <a:p>
            <a:r>
              <a:rPr lang="tr-TR" dirty="0" err="1"/>
              <a:t>IMapper</a:t>
            </a:r>
            <a:r>
              <a:rPr lang="tr-TR" dirty="0"/>
              <a:t> nesnesi, </a:t>
            </a:r>
            <a:r>
              <a:rPr lang="tr-TR" dirty="0" err="1"/>
              <a:t>AutoMapper</a:t>
            </a:r>
            <a:r>
              <a:rPr lang="tr-TR" dirty="0"/>
              <a:t> tarafından oluşturulan eşlemeleri gerçekleştirmek için kullanılan bir arayüzdür</a:t>
            </a:r>
          </a:p>
        </p:txBody>
      </p:sp>
    </p:spTree>
    <p:extLst>
      <p:ext uri="{BB962C8B-B14F-4D97-AF65-F5344CB8AC3E}">
        <p14:creationId xmlns:p14="http://schemas.microsoft.com/office/powerpoint/2010/main" val="42453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0B9FC0-33C0-0FD1-EBF6-CDEC550B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içerisine DTO sınıfımızı çağırıyoruz.</a:t>
            </a:r>
          </a:p>
        </p:txBody>
      </p:sp>
      <p:pic>
        <p:nvPicPr>
          <p:cNvPr id="5" name="İçerik Yer Tutucusu 4" descr="metin, yazılım, multimedya yazılım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ED3B05CC-448D-8D68-DE3C-DD05DCD58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29249"/>
            <a:ext cx="8947150" cy="2842539"/>
          </a:xfrm>
        </p:spPr>
      </p:pic>
    </p:spTree>
    <p:extLst>
      <p:ext uri="{BB962C8B-B14F-4D97-AF65-F5344CB8AC3E}">
        <p14:creationId xmlns:p14="http://schemas.microsoft.com/office/powerpoint/2010/main" val="40445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D118E0-8AA0-F21D-CEF0-DF382D9A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000" dirty="0" err="1"/>
              <a:t>Program.cs</a:t>
            </a:r>
            <a:r>
              <a:rPr lang="tr-TR" sz="2000" dirty="0"/>
              <a:t> tarafında </a:t>
            </a:r>
            <a:r>
              <a:rPr lang="tr-TR" sz="2000" dirty="0" err="1"/>
              <a:t>automapper</a:t>
            </a:r>
            <a:r>
              <a:rPr lang="tr-TR" sz="2000" dirty="0"/>
              <a:t> paketini tanıtıyoruz.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 err="1"/>
              <a:t>builder.Services.AddAutoMapper</a:t>
            </a:r>
            <a:r>
              <a:rPr lang="tr-TR" sz="2000" dirty="0"/>
              <a:t>(</a:t>
            </a:r>
            <a:r>
              <a:rPr lang="tr-TR" sz="2000" dirty="0" err="1"/>
              <a:t>Assembly.GetExecutingAssembly</a:t>
            </a:r>
            <a:r>
              <a:rPr lang="tr-TR" sz="2000" dirty="0"/>
              <a:t>()); 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 err="1"/>
              <a:t>AutoMapper'ı</a:t>
            </a:r>
            <a:r>
              <a:rPr lang="tr-TR" sz="2000" dirty="0"/>
              <a:t> ASP.NET </a:t>
            </a:r>
            <a:r>
              <a:rPr lang="tr-TR" sz="2000" dirty="0" err="1"/>
              <a:t>Core</a:t>
            </a:r>
            <a:r>
              <a:rPr lang="tr-TR" sz="2000" dirty="0"/>
              <a:t> uygulamasına ekler ve </a:t>
            </a:r>
            <a:r>
              <a:rPr lang="tr-TR" sz="2000" dirty="0" err="1"/>
              <a:t>AutoMapper'ın</a:t>
            </a:r>
            <a:r>
              <a:rPr lang="tr-TR" sz="2000" dirty="0"/>
              <a:t> profil tanımlarını, yani eşleme ayarlarını ve davranışlarını içeren sınıfları uygulamanın çalışma zamanında yapılandırmak için bulunan mevcut </a:t>
            </a:r>
            <a:r>
              <a:rPr lang="tr-TR" sz="2000" dirty="0" err="1"/>
              <a:t>assembly</a:t>
            </a:r>
            <a:r>
              <a:rPr lang="tr-TR" sz="2000" dirty="0"/>
              <a:t> içerisinde arar.</a:t>
            </a:r>
          </a:p>
        </p:txBody>
      </p:sp>
      <p:pic>
        <p:nvPicPr>
          <p:cNvPr id="7" name="İçerik Yer Tutucusu 6" descr="ekran görüntüsü, metin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9919EFC6-4405-3110-0542-18EDDEFE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819759"/>
            <a:ext cx="8947150" cy="2661519"/>
          </a:xfrm>
        </p:spPr>
      </p:pic>
    </p:spTree>
    <p:extLst>
      <p:ext uri="{BB962C8B-B14F-4D97-AF65-F5344CB8AC3E}">
        <p14:creationId xmlns:p14="http://schemas.microsoft.com/office/powerpoint/2010/main" val="218967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15DDC-BF56-E635-8C8F-407C7F19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25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Automapper</a:t>
            </a:r>
            <a:r>
              <a:rPr lang="tr-TR" dirty="0"/>
              <a:t> .net8</a:t>
            </a:r>
          </a:p>
        </p:txBody>
      </p:sp>
    </p:spTree>
    <p:extLst>
      <p:ext uri="{BB962C8B-B14F-4D97-AF65-F5344CB8AC3E}">
        <p14:creationId xmlns:p14="http://schemas.microsoft.com/office/powerpoint/2010/main" val="3961085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102</Words>
  <Application>Microsoft Office PowerPoint</Application>
  <PresentationFormat>Geniş ekran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İyon</vt:lpstr>
      <vt:lpstr>Automapper .net8</vt:lpstr>
      <vt:lpstr>PowerPoint Sunusu</vt:lpstr>
      <vt:lpstr>Sınıfımızı oluşturuyoruz</vt:lpstr>
      <vt:lpstr>Oluşturduğumuz sınıfa karşılık ihtiyacımız olan DTO sınıfımızı oluşturuyoruz.</vt:lpstr>
      <vt:lpstr>Map işlemini yapıyoruz.</vt:lpstr>
      <vt:lpstr>PowerPoint Sunusu</vt:lpstr>
      <vt:lpstr>View içerisine DTO sınıfımızı çağırıyoruz.</vt:lpstr>
      <vt:lpstr>Program.cs tarafında automapper paketini tanıtıyoruz.  builder.Services.AddAutoMapper(Assembly.GetExecutingAssembly());   AutoMapper'ı ASP.NET Core uygulamasına ekler ve AutoMapper'ın profil tanımlarını, yani eşleme ayarlarını ve davranışlarını içeren sınıfları uygulamanın çalışma zamanında yapılandırmak için bulunan mevcut assembly içerisinde arar.</vt:lpstr>
      <vt:lpstr>Automapper .net8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Automapper .net8</dc:title>
  <dc:creator>Erkan Salihoğlu</dc:creator>
  <cp:lastModifiedBy>Erkan Salihoğlu</cp:lastModifiedBy>
  <cp:revision>1</cp:revision>
  <dcterms:created xsi:type="dcterms:W3CDTF">2024-05-08T11:43:52Z</dcterms:created>
  <dcterms:modified xsi:type="dcterms:W3CDTF">2024-05-08T11:50:05Z</dcterms:modified>
</cp:coreProperties>
</file>