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7T11:51:16.2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24575,'15'1'0,"0"0"0,0 2 0,19 5 0,38 4 0,459-8 0,-272-7 0,-81 3-1365,-157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7T11:52:02.5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7T11:52:05.8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7T11:51:18.2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24575,'1428'0'0,"-1449"0"-1365,-1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7T11:51:20.0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 24575,'806'0'0,"-772"-2"0,58-10 0,-58 6 0,54-1 0,-32 6-119,0-1-193,0 3 1,0 2-1,67 13 1,-101-12-6515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7T11:51:21.5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24575,'22'8'0,"1"0"0,0-2 0,0-1 0,0 0 0,41 1 0,-41-3 0,569 10 0,-357-16 0,79 3-1365,-287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7T11:51:30.1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127 128 24575,'0'0'0,"0"-1"0,1 0 0,-1 0 0,0 1 0,0-1 0,1 0 0,-1 0 0,1 1 0,-1-1 0,1 1 0,-1-1 0,1 0 0,-1 1 0,1-1 0,-1 1 0,1-1 0,0 1 0,-1-1 0,1 1 0,0-1 0,-1 1 0,1 0 0,0 0 0,0-1 0,0 1 0,-1 0 0,1 0 0,1 0 0,27-5 0,-23 5 0,957-43 0,-770 38 0,1515-19 0,185 13 0,-1210 13 0,-264-16 0,9 1 0,1918 14 0,-2310 0 0,55 11 0,-53-6 0,44 1 0,183 9 0,-141-6 0,146 32 0,-183-25 0,-9-2 0,-1 3 0,-1 4 0,103 44 0,-167-59 0,0 0 0,0 0 0,-1 1 0,0 0 0,0 1 0,-1 0 0,-1 1 0,1 0 0,-1 1 0,-1 0 0,9 14 0,7 16 0,34 83 0,-51-108 0,-1 0 0,0 2 0,-1-1 0,-1 1 0,-1-1 0,0 1 0,-1 0 0,-1 0 0,-1 0 0,0 1 0,-2-1 0,0 0 0,-9 34 0,0-13 0,-2 0 0,-2-1 0,-1-1 0,-37 60 0,44-83 0,-2 0 0,0 0 0,0-1 0,-1-1 0,-1 0 0,0 0 0,0-2 0,-1 1 0,-1-2 0,0 0 0,0-1 0,0 0 0,-1-1 0,0-1 0,-18 5 0,-19 3 0,-2-3 0,1-2 0,-77 3 0,-509-5 0,347-10 0,-956 3 0,971-13 0,25 0 0,1 0 0,-25 0 0,162 14 0,-39 1 0,0-6 0,-180-29 0,103 3 0,54 8 0,-52 6 0,14 2 0,-85-12 0,161 15 0,-190 10 0,145 3 0,-1715-2 0,1851 2 0,-47 9 0,-33 2 0,-839-10 0,494-6 0,394 5 0,45 0 0,0-1 0,1-2 0,-1-1 0,-55-11 0,85 12 0,-1-1 0,1 1 0,-1-1 0,1 0 0,0-1 0,0 1 0,0-1 0,0 0 0,0 0 0,1 0 0,-1 0 0,1-1 0,0 1 0,0-1 0,0 0 0,1 0 0,-1 0 0,1 0 0,0-1 0,0 1 0,0 0 0,1-1 0,-1 0 0,1 1 0,-1-9 0,-1-11 0,2 0 0,0 0 0,2 0 0,3-25 0,-1-2 0,-2 23 0,2-32 0,-3 0 0,-2 0 0,-13-74 0,11 117 0,1-1 0,1 0 0,1 0 0,1-29 0,1 38 0,0 1 0,1-1 0,0 1 0,0 0 0,1 0 0,0 0 0,0 0 0,1 1 0,0-1 0,0 1 0,1 0 0,5-7 0,5-7 10,-12 16-207,0 1 1,0 0 0,0 0-1,1 0 1,0 0-1,6-6 1,4 2-6630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7T11:51:03.2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232 79 24575,'6185'0'0,"-5955"-13"0,-22-1 0,-1-1 0,-113 6 0,7-1 0,147-7 0,1039 18 0,-1231 2 0,65 11 0,-40-4 0,-60-5 0,0 0 0,-1 1 0,1 1 0,36 18 0,-6-3 0,-35-15 0,0 1 0,0 1 0,-1 1 0,-1 0 0,0 0 0,0 2 0,-1-1 0,20 25 0,1 5 0,44 73 0,-65-92 0,-2 1 0,0 0 0,-1 0 0,12 48 0,-10-18 0,7 66 0,-15-82 0,-2 0 0,-1 0 0,-4 44 0,1-66 0,0 1 0,-1-1 0,-1 0 0,0 0 0,-2 0 0,1-1 0,-2 1 0,0-1 0,0-1 0,-11 15 0,-60 69 0,-111 108 0,168-185 0,-1 0 0,-1-2 0,0 0 0,-1-2 0,-1 0 0,-1-2 0,0-1 0,-1-1 0,-44 14 0,2-6 0,0-3 0,-83 10 0,-141 1 0,130-15 0,-603 62 0,-375 34 0,695-81 0,-51 4 0,-446 9 0,-1837-41 0,2573-13 0,-7 0 0,169 13 0,-26 3 0,0-4 0,1-3 0,0-3 0,-84-19 0,49 4 0,-20-5 0,19-1 0,-39-13 0,126 34 0,1-1 0,0 0 0,1-2 0,0 0 0,-28-22 0,30 19 0,0 0 0,1-1 0,1-1 0,0 0 0,1 0 0,-14-24 0,19 27 0,1-1 0,1 1 0,0-1 0,0 0 0,2 0 0,-1 0 0,2-1 0,0 1 0,0-1 0,1-14 0,4-430 0,-2 437 0,1 0 0,0 1 0,2-1 0,0 1 0,1 0 0,1 0 0,14-30 0,-1 11 0,1 1 0,42-56 0,41-85 0,-83 150 0,-3-1 0,0 0 0,-2-1 0,14-40 0,-19 21-1365,-8 28-5461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7T11:51:08.3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1303 1451 24575,'-23'-1'0,"0"-2"0,0 0 0,-29-9 0,-17-3 0,-32 0 0,-93-17 0,-206-88 0,379 113 0,0 0 0,0-2 0,0 0 0,1-2 0,1 0 0,0-1 0,-30-25 0,36 26 0,-105-105 0,107 104 0,0-2 0,1 0 0,0 0 0,1-1 0,1 0 0,0 0 0,-8-25 0,12 19 0,0-1 0,2 1 0,0-1 0,2 0 0,3-38 0,-1 0 0,0 45 0,-1 1 0,2-1 0,0 1 0,1 0 0,0-1 0,1 2 0,1-1 0,0 1 0,1-1 0,0 2 0,1-1 0,0 1 0,1 0 0,1 1 0,0 0 0,21-18 0,0 3 0,0 2 0,2 1 0,1 1 0,0 2 0,41-17 0,73-24 0,171-46 0,-243 87 0,155-20 0,83 16 0,556 17 0,-506 10 0,3832-3 0,-3626 13 0,-43 0 0,-37-15 0,308 4 0,-657 4 0,150 25 0,-229-21 0,-1 4 0,-1 2 0,-1 2 0,112 52 0,-156-62 0,0 0 0,0 2 0,-1-1 0,-1 2 0,0 0 0,0 0 0,-1 1 0,0 1 0,12 18 0,-9-9 0,-2 0 0,-1 2 0,0-1 0,-2 2 0,10 33 0,3 12 0,3-1 0,3-1 0,3-2 0,63 98 0,-30-76 0,-40-57 0,-2 1 0,22 38 0,-42-65 0,-1 1 0,1-1 0,-1 1 0,0 0 0,0 0 0,0 0 0,-1 0 0,0 0 0,0 0 0,-1 0 0,0 0 0,0 0 0,0 0 0,0 0 0,-1 1 0,0-1 0,-1 0 0,1 0 0,-1-1 0,0 1 0,-1 0 0,1-1 0,-1 1 0,0-1 0,-1 0 0,1 0 0,-1 0 0,0 0 0,0-1 0,-1 1 0,1-1 0,-10 6 0,-9 6 0,0 0 0,-2-2 0,0-1 0,0-1 0,-53 17 0,-21 1 0,-1-4 0,-169 21 0,-216-6 0,412-37 0,-1873 65-545,1468-63 545,-1640 12 0,2079-18 0,-908-8 0,0-39 0,554 15-21,-596-58 587,551 62-566,409 26 0,-110-12-1365,109 10-5461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7T11:50:46.1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283 2999 24575,'1001'43'0,"-171"-32"0,-503-14 0,703 3 0,-983 2 0,52 10 0,38 1 0,851-11 0,-481-5 0,675 3 0,-1153-1 0,0-2 0,28-6 0,-27 3 0,54-2 0,-3 3 0,1-4 0,-1-4 0,108-31 0,-181 41 0,-1 0 0,1 0 0,-1 0 0,0-1 0,0 0 0,0 0 0,-1-1 0,1 0 0,-1 0 0,0-1 0,-1 1 0,1-1 0,-1-1 0,0 1 0,-1-1 0,6-9 0,5-14 0,0-1 0,16-52 0,-11 26 0,83-175 0,-50 116 0,89-148 0,-78 152 0,-42 77 0,27-34 0,15-22 0,-41 49 0,32-81 0,-6-9 0,-32 82 0,-2 0 0,-3-1 0,-1-1 0,5-93 0,-4 60 0,-6 44 0,1-54 0,-7 79 0,-1-1 0,0 1 0,-1 0 0,-1 0 0,-1 1 0,0-1 0,-1 1 0,-1 0 0,0 0 0,-1 0 0,-1 1 0,0 0 0,-1 1 0,0-1 0,-1 2 0,-1 0 0,0 0 0,0 0 0,-26-17 0,6 1 0,-2 1 0,-2 2 0,0 2 0,-1 1 0,-71-31 0,5 15 0,-1 5 0,-2 4 0,-1 5 0,-142-14 0,-25 2 0,157 17 0,-168-4 0,-14 8 0,179 7 0,17 1 0,-385-13 0,216 8 0,25 0 0,-671 12 0,709-16 0,114 6 0,1-1 0,-79-4 0,144 13 0,-1-1 0,2-1 0,-41-13 0,42 10 0,-1 1 0,0 1 0,-50-3 0,-2463 10 0,2532-2 0,-1 0 0,1 1 0,-1-1 0,1 2 0,0-1 0,0 1 0,-1 0 0,1 1 0,1 0 0,-1 0 0,0 1 0,1 0 0,0 0 0,0 1 0,0 0 0,0 0 0,1 0 0,0 1 0,0 0 0,0 1 0,1-1 0,0 1 0,0 0 0,1 0 0,-1 0 0,2 1 0,-6 12 0,4-7 0,-22 62 0,-21 88 0,32-72 0,-6 176 0,14-119 0,-21 368 0,7-167 0,11-170 0,13 223 0,6-317 0,3 0 0,37 136 0,-43-201 0,0 0 0,2-1 0,13 28 0,-16-40 0,-1-1 0,1 1 0,1-1 0,-1 0 0,1 0 0,0-1 0,0 1 0,1-1 0,0 0 0,0-1 0,0 1 0,0-1 0,8 3 0,-8-4-89,1 0-38,1 0-1,-1 1 0,0 0 1,0 0-1,0 0 1,-1 1-1,0 0 0,0 1 1,9 8-1,-6-1-6698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7T11:52:01.8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9DEC-ECA9-4764-AD13-ED2744706396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EE34-39E0-4C85-9656-35545B9007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594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9DEC-ECA9-4764-AD13-ED2744706396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EE34-39E0-4C85-9656-35545B9007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996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9DEC-ECA9-4764-AD13-ED2744706396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EE34-39E0-4C85-9656-35545B9007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8144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9DEC-ECA9-4764-AD13-ED2744706396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EE34-39E0-4C85-9656-35545B900700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5716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9DEC-ECA9-4764-AD13-ED2744706396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EE34-39E0-4C85-9656-35545B9007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7420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9DEC-ECA9-4764-AD13-ED2744706396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EE34-39E0-4C85-9656-35545B9007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8727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9DEC-ECA9-4764-AD13-ED2744706396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EE34-39E0-4C85-9656-35545B9007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4075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9DEC-ECA9-4764-AD13-ED2744706396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EE34-39E0-4C85-9656-35545B9007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8828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9DEC-ECA9-4764-AD13-ED2744706396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EE34-39E0-4C85-9656-35545B9007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110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9DEC-ECA9-4764-AD13-ED2744706396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EE34-39E0-4C85-9656-35545B9007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427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9DEC-ECA9-4764-AD13-ED2744706396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EE34-39E0-4C85-9656-35545B9007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101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9DEC-ECA9-4764-AD13-ED2744706396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EE34-39E0-4C85-9656-35545B9007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880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9DEC-ECA9-4764-AD13-ED2744706396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EE34-39E0-4C85-9656-35545B9007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000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9DEC-ECA9-4764-AD13-ED2744706396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EE34-39E0-4C85-9656-35545B9007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544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9DEC-ECA9-4764-AD13-ED2744706396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EE34-39E0-4C85-9656-35545B9007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81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9DEC-ECA9-4764-AD13-ED2744706396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EE34-39E0-4C85-9656-35545B9007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658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9DEC-ECA9-4764-AD13-ED2744706396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EE34-39E0-4C85-9656-35545B9007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411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42B9DEC-ECA9-4764-AD13-ED2744706396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BEE34-39E0-4C85-9656-35545B9007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4521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11.xml"/><Relationship Id="rId4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9FBCA6-4F6E-1608-DDB6-131C24D38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Fluent</a:t>
            </a:r>
            <a:r>
              <a:rPr lang="tr-TR" dirty="0"/>
              <a:t> </a:t>
            </a:r>
            <a:r>
              <a:rPr lang="tr-TR" dirty="0" err="1"/>
              <a:t>Validation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36A848C-F1E2-1CCF-6CA3-BB15B9F9D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.net8 </a:t>
            </a:r>
            <a:r>
              <a:rPr lang="tr-TR" dirty="0" err="1"/>
              <a:t>AspNetCore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866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2308F378-2AAC-0573-236D-789F6E4D6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46" y="2052638"/>
            <a:ext cx="8045084" cy="4195762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1A0387FF-22BD-8E7B-B8D2-40B121464D3D}"/>
              </a:ext>
            </a:extLst>
          </p:cNvPr>
          <p:cNvSpPr txBox="1"/>
          <p:nvPr/>
        </p:nvSpPr>
        <p:spPr>
          <a:xfrm>
            <a:off x="195072" y="183403"/>
            <a:ext cx="11756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.net 8 Web Projemizi oluşturuyoruz ve </a:t>
            </a:r>
            <a:r>
              <a:rPr lang="tr-TR" dirty="0" err="1"/>
              <a:t>Fluent</a:t>
            </a:r>
            <a:r>
              <a:rPr lang="tr-TR" dirty="0"/>
              <a:t> </a:t>
            </a:r>
            <a:r>
              <a:rPr lang="tr-TR" dirty="0" err="1"/>
              <a:t>Validation</a:t>
            </a:r>
            <a:r>
              <a:rPr lang="tr-TR" dirty="0"/>
              <a:t> kurulumunu </a:t>
            </a:r>
            <a:r>
              <a:rPr lang="tr-TR" dirty="0" err="1"/>
              <a:t>nuget</a:t>
            </a:r>
            <a:r>
              <a:rPr lang="tr-TR" dirty="0"/>
              <a:t> </a:t>
            </a:r>
            <a:r>
              <a:rPr lang="tr-TR" dirty="0" err="1"/>
              <a:t>manager</a:t>
            </a:r>
            <a:r>
              <a:rPr lang="tr-TR" dirty="0"/>
              <a:t> üzerinden yapıyoruz.</a:t>
            </a:r>
          </a:p>
          <a:p>
            <a:r>
              <a:rPr lang="tr-TR" dirty="0" err="1"/>
              <a:t>FluentValidation.AspNetCore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1382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30FE5D-BD6D-C25D-548E-7FA670367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48" y="252857"/>
            <a:ext cx="10515600" cy="1027303"/>
          </a:xfrm>
        </p:spPr>
        <p:txBody>
          <a:bodyPr/>
          <a:lstStyle/>
          <a:p>
            <a:r>
              <a:rPr lang="tr-TR" dirty="0"/>
              <a:t>Örnek olarak Personel sınıfımızı oluşturuyoruz.</a:t>
            </a:r>
          </a:p>
          <a:p>
            <a:r>
              <a:rPr lang="tr-TR" dirty="0"/>
              <a:t>İçerisine örnek olarak 1 </a:t>
            </a:r>
            <a:r>
              <a:rPr lang="tr-TR" dirty="0" err="1"/>
              <a:t>property</a:t>
            </a:r>
            <a:r>
              <a:rPr lang="tr-TR" dirty="0"/>
              <a:t> oluşturuyoruz.</a:t>
            </a:r>
          </a:p>
          <a:p>
            <a:endParaRPr lang="tr-TR" dirty="0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80C4A83C-FC0F-FAC0-2EE8-745B49917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6" y="2375611"/>
            <a:ext cx="11509248" cy="21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F3C4FA-5E48-6086-A514-7AD1A2B03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675"/>
            <a:ext cx="10515600" cy="4351338"/>
          </a:xfrm>
        </p:spPr>
        <p:txBody>
          <a:bodyPr/>
          <a:lstStyle/>
          <a:p>
            <a:r>
              <a:rPr lang="tr-TR" dirty="0" err="1"/>
              <a:t>Validate</a:t>
            </a:r>
            <a:r>
              <a:rPr lang="tr-TR" dirty="0"/>
              <a:t> sınıfımızı oluşturuyoruz.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315DE58-07C3-AD61-B426-C0691F9AF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63" y="1704683"/>
            <a:ext cx="11136274" cy="41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2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8B83D9-39D5-9E86-18C5-7C83FC9E8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725"/>
            <a:ext cx="10515600" cy="4351338"/>
          </a:xfrm>
        </p:spPr>
        <p:txBody>
          <a:bodyPr/>
          <a:lstStyle/>
          <a:p>
            <a:r>
              <a:rPr lang="tr-TR" dirty="0" err="1"/>
              <a:t>Program.cs</a:t>
            </a:r>
            <a:r>
              <a:rPr lang="tr-TR" dirty="0"/>
              <a:t> tarafında gerekli entegrasyonlarımızı yapıyoruz.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99DC4DE-3F94-7155-4FCF-F168989A5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40" y="1185966"/>
            <a:ext cx="10981119" cy="51386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Mürekkep 5">
                <a:extLst>
                  <a:ext uri="{FF2B5EF4-FFF2-40B4-BE49-F238E27FC236}">
                    <a16:creationId xmlns:a16="http://schemas.microsoft.com/office/drawing/2014/main" id="{CC52A0AC-38AE-CE30-44CB-52361654A18C}"/>
                  </a:ext>
                </a:extLst>
              </p14:cNvPr>
              <p14:cNvContentPartPr/>
              <p14:nvPr/>
            </p14:nvContentPartPr>
            <p14:xfrm>
              <a:off x="832104" y="2596536"/>
              <a:ext cx="410760" cy="10800"/>
            </p14:xfrm>
          </p:contentPart>
        </mc:Choice>
        <mc:Fallback>
          <p:pic>
            <p:nvPicPr>
              <p:cNvPr id="6" name="Mürekkep 5">
                <a:extLst>
                  <a:ext uri="{FF2B5EF4-FFF2-40B4-BE49-F238E27FC236}">
                    <a16:creationId xmlns:a16="http://schemas.microsoft.com/office/drawing/2014/main" id="{CC52A0AC-38AE-CE30-44CB-52361654A1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5984" y="2590416"/>
                <a:ext cx="4230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Mürekkep 6">
                <a:extLst>
                  <a:ext uri="{FF2B5EF4-FFF2-40B4-BE49-F238E27FC236}">
                    <a16:creationId xmlns:a16="http://schemas.microsoft.com/office/drawing/2014/main" id="{0E6A2797-AEF4-2743-B177-46083EBD6938}"/>
                  </a:ext>
                </a:extLst>
              </p14:cNvPr>
              <p14:cNvContentPartPr/>
              <p14:nvPr/>
            </p14:nvContentPartPr>
            <p14:xfrm>
              <a:off x="722304" y="3575016"/>
              <a:ext cx="514440" cy="360"/>
            </p14:xfrm>
          </p:contentPart>
        </mc:Choice>
        <mc:Fallback>
          <p:pic>
            <p:nvPicPr>
              <p:cNvPr id="7" name="Mürekkep 6">
                <a:extLst>
                  <a:ext uri="{FF2B5EF4-FFF2-40B4-BE49-F238E27FC236}">
                    <a16:creationId xmlns:a16="http://schemas.microsoft.com/office/drawing/2014/main" id="{0E6A2797-AEF4-2743-B177-46083EBD69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6184" y="3568896"/>
                <a:ext cx="5266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Mürekkep 7">
                <a:extLst>
                  <a:ext uri="{FF2B5EF4-FFF2-40B4-BE49-F238E27FC236}">
                    <a16:creationId xmlns:a16="http://schemas.microsoft.com/office/drawing/2014/main" id="{BD54F125-D401-F197-12CA-0716EA7DEFE7}"/>
                  </a:ext>
                </a:extLst>
              </p14:cNvPr>
              <p14:cNvContentPartPr/>
              <p14:nvPr/>
            </p14:nvContentPartPr>
            <p14:xfrm>
              <a:off x="667224" y="4497336"/>
              <a:ext cx="512280" cy="10800"/>
            </p14:xfrm>
          </p:contentPart>
        </mc:Choice>
        <mc:Fallback>
          <p:pic>
            <p:nvPicPr>
              <p:cNvPr id="8" name="Mürekkep 7">
                <a:extLst>
                  <a:ext uri="{FF2B5EF4-FFF2-40B4-BE49-F238E27FC236}">
                    <a16:creationId xmlns:a16="http://schemas.microsoft.com/office/drawing/2014/main" id="{BD54F125-D401-F197-12CA-0716EA7DEF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104" y="4491216"/>
                <a:ext cx="52452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Mürekkep 8">
                <a:extLst>
                  <a:ext uri="{FF2B5EF4-FFF2-40B4-BE49-F238E27FC236}">
                    <a16:creationId xmlns:a16="http://schemas.microsoft.com/office/drawing/2014/main" id="{31E67A0C-2927-BCA0-B868-C80BE8037FBA}"/>
                  </a:ext>
                </a:extLst>
              </p14:cNvPr>
              <p14:cNvContentPartPr/>
              <p14:nvPr/>
            </p14:nvContentPartPr>
            <p14:xfrm>
              <a:off x="713304" y="5394816"/>
              <a:ext cx="493200" cy="19800"/>
            </p14:xfrm>
          </p:contentPart>
        </mc:Choice>
        <mc:Fallback>
          <p:pic>
            <p:nvPicPr>
              <p:cNvPr id="9" name="Mürekkep 8">
                <a:extLst>
                  <a:ext uri="{FF2B5EF4-FFF2-40B4-BE49-F238E27FC236}">
                    <a16:creationId xmlns:a16="http://schemas.microsoft.com/office/drawing/2014/main" id="{31E67A0C-2927-BCA0-B868-C80BE8037FB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7184" y="5388696"/>
                <a:ext cx="5054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Mürekkep 10">
                <a:extLst>
                  <a:ext uri="{FF2B5EF4-FFF2-40B4-BE49-F238E27FC236}">
                    <a16:creationId xmlns:a16="http://schemas.microsoft.com/office/drawing/2014/main" id="{7B123708-079F-25D1-DD3F-3EB4675AF084}"/>
                  </a:ext>
                </a:extLst>
              </p14:cNvPr>
              <p14:cNvContentPartPr/>
              <p14:nvPr/>
            </p14:nvContentPartPr>
            <p14:xfrm>
              <a:off x="1161144" y="5449176"/>
              <a:ext cx="3767760" cy="459360"/>
            </p14:xfrm>
          </p:contentPart>
        </mc:Choice>
        <mc:Fallback>
          <p:pic>
            <p:nvPicPr>
              <p:cNvPr id="11" name="Mürekkep 10">
                <a:extLst>
                  <a:ext uri="{FF2B5EF4-FFF2-40B4-BE49-F238E27FC236}">
                    <a16:creationId xmlns:a16="http://schemas.microsoft.com/office/drawing/2014/main" id="{7B123708-079F-25D1-DD3F-3EB4675AF08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55024" y="5443056"/>
                <a:ext cx="3780000" cy="47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874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A343B3-AEFA-7B5F-5C2F-D36729F59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475"/>
            <a:ext cx="10515600" cy="4351338"/>
          </a:xfrm>
        </p:spPr>
        <p:txBody>
          <a:bodyPr/>
          <a:lstStyle/>
          <a:p>
            <a:r>
              <a:rPr lang="tr-TR" dirty="0" err="1"/>
              <a:t>View</a:t>
            </a:r>
            <a:r>
              <a:rPr lang="tr-TR" dirty="0"/>
              <a:t> tarafında örnek formumuzu oluşturuyoruz.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2650428-97C1-36A7-D9E3-347A90AB4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965421"/>
            <a:ext cx="10896600" cy="49271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Mürekkep 7">
                <a:extLst>
                  <a:ext uri="{FF2B5EF4-FFF2-40B4-BE49-F238E27FC236}">
                    <a16:creationId xmlns:a16="http://schemas.microsoft.com/office/drawing/2014/main" id="{B8AFFDBF-BABB-91D5-E1FF-2BF1BADC18BF}"/>
                  </a:ext>
                </a:extLst>
              </p14:cNvPr>
              <p14:cNvContentPartPr/>
              <p14:nvPr/>
            </p14:nvContentPartPr>
            <p14:xfrm>
              <a:off x="1141704" y="2257776"/>
              <a:ext cx="3459600" cy="695880"/>
            </p14:xfrm>
          </p:contentPart>
        </mc:Choice>
        <mc:Fallback>
          <p:pic>
            <p:nvPicPr>
              <p:cNvPr id="8" name="Mürekkep 7">
                <a:extLst>
                  <a:ext uri="{FF2B5EF4-FFF2-40B4-BE49-F238E27FC236}">
                    <a16:creationId xmlns:a16="http://schemas.microsoft.com/office/drawing/2014/main" id="{B8AFFDBF-BABB-91D5-E1FF-2BF1BADC18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584" y="2251656"/>
                <a:ext cx="3471840" cy="7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Mürekkep 8">
                <a:extLst>
                  <a:ext uri="{FF2B5EF4-FFF2-40B4-BE49-F238E27FC236}">
                    <a16:creationId xmlns:a16="http://schemas.microsoft.com/office/drawing/2014/main" id="{E955FC83-B3CB-84E9-0515-9F56D98AAE97}"/>
                  </a:ext>
                </a:extLst>
              </p14:cNvPr>
              <p14:cNvContentPartPr/>
              <p14:nvPr/>
            </p14:nvContentPartPr>
            <p14:xfrm>
              <a:off x="1103904" y="2933856"/>
              <a:ext cx="3861720" cy="605160"/>
            </p14:xfrm>
          </p:contentPart>
        </mc:Choice>
        <mc:Fallback>
          <p:pic>
            <p:nvPicPr>
              <p:cNvPr id="9" name="Mürekkep 8">
                <a:extLst>
                  <a:ext uri="{FF2B5EF4-FFF2-40B4-BE49-F238E27FC236}">
                    <a16:creationId xmlns:a16="http://schemas.microsoft.com/office/drawing/2014/main" id="{E955FC83-B3CB-84E9-0515-9F56D98AAE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7784" y="2927736"/>
                <a:ext cx="3873960" cy="61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979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2F6475-5883-2FB9-DD42-2F27644D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75"/>
            <a:ext cx="10515600" cy="4351338"/>
          </a:xfrm>
        </p:spPr>
        <p:txBody>
          <a:bodyPr/>
          <a:lstStyle/>
          <a:p>
            <a:r>
              <a:rPr lang="tr-TR" dirty="0"/>
              <a:t>Controller tarafında ilgili düzenlemeleri yapıyoruz.</a:t>
            </a:r>
          </a:p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E1E0599-7DA3-FF1B-B12F-7D0C62342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39" y="909922"/>
            <a:ext cx="11533874" cy="52432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Mürekkep 1">
                <a:extLst>
                  <a:ext uri="{FF2B5EF4-FFF2-40B4-BE49-F238E27FC236}">
                    <a16:creationId xmlns:a16="http://schemas.microsoft.com/office/drawing/2014/main" id="{1ED410FA-D927-E22C-9EC9-47FED913AFAD}"/>
                  </a:ext>
                </a:extLst>
              </p14:cNvPr>
              <p14:cNvContentPartPr/>
              <p14:nvPr/>
            </p14:nvContentPartPr>
            <p14:xfrm>
              <a:off x="766944" y="959256"/>
              <a:ext cx="2882160" cy="1108440"/>
            </p14:xfrm>
          </p:contentPart>
        </mc:Choice>
        <mc:Fallback>
          <p:pic>
            <p:nvPicPr>
              <p:cNvPr id="2" name="Mürekkep 1">
                <a:extLst>
                  <a:ext uri="{FF2B5EF4-FFF2-40B4-BE49-F238E27FC236}">
                    <a16:creationId xmlns:a16="http://schemas.microsoft.com/office/drawing/2014/main" id="{1ED410FA-D927-E22C-9EC9-47FED913AF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824" y="953136"/>
                <a:ext cx="2894400" cy="112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38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655066-C34A-86BA-C411-128F5D959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17" y="320367"/>
            <a:ext cx="10515600" cy="4351338"/>
          </a:xfrm>
        </p:spPr>
        <p:txBody>
          <a:bodyPr/>
          <a:lstStyle/>
          <a:p>
            <a:r>
              <a:rPr lang="tr-TR" dirty="0" err="1"/>
              <a:t>Script</a:t>
            </a:r>
            <a:r>
              <a:rPr lang="tr-TR" dirty="0"/>
              <a:t> aracılığı ile eklenen kütüphaneler hakkında.</a:t>
            </a:r>
          </a:p>
          <a:p>
            <a:r>
              <a:rPr lang="tr-TR" dirty="0"/>
              <a:t>Client (istemci) tarafında kullanılan kütüphaneler.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Mürekkep 3">
                <a:extLst>
                  <a:ext uri="{FF2B5EF4-FFF2-40B4-BE49-F238E27FC236}">
                    <a16:creationId xmlns:a16="http://schemas.microsoft.com/office/drawing/2014/main" id="{CD3EFB34-1992-1C7E-9934-9DF602F8FB78}"/>
                  </a:ext>
                </a:extLst>
              </p14:cNvPr>
              <p14:cNvContentPartPr/>
              <p14:nvPr/>
            </p14:nvContentPartPr>
            <p14:xfrm>
              <a:off x="1755504" y="5120496"/>
              <a:ext cx="360" cy="360"/>
            </p14:xfrm>
          </p:contentPart>
        </mc:Choice>
        <mc:Fallback>
          <p:pic>
            <p:nvPicPr>
              <p:cNvPr id="4" name="Mürekkep 3">
                <a:extLst>
                  <a:ext uri="{FF2B5EF4-FFF2-40B4-BE49-F238E27FC236}">
                    <a16:creationId xmlns:a16="http://schemas.microsoft.com/office/drawing/2014/main" id="{CD3EFB34-1992-1C7E-9934-9DF602F8FB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384" y="511437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Mürekkep 4">
                <a:extLst>
                  <a:ext uri="{FF2B5EF4-FFF2-40B4-BE49-F238E27FC236}">
                    <a16:creationId xmlns:a16="http://schemas.microsoft.com/office/drawing/2014/main" id="{92EA5709-5409-A345-CCFB-135BF56698F6}"/>
                  </a:ext>
                </a:extLst>
              </p14:cNvPr>
              <p14:cNvContentPartPr/>
              <p14:nvPr/>
            </p14:nvContentPartPr>
            <p14:xfrm>
              <a:off x="1901664" y="2167056"/>
              <a:ext cx="360" cy="360"/>
            </p14:xfrm>
          </p:contentPart>
        </mc:Choice>
        <mc:Fallback>
          <p:pic>
            <p:nvPicPr>
              <p:cNvPr id="5" name="Mürekkep 4">
                <a:extLst>
                  <a:ext uri="{FF2B5EF4-FFF2-40B4-BE49-F238E27FC236}">
                    <a16:creationId xmlns:a16="http://schemas.microsoft.com/office/drawing/2014/main" id="{92EA5709-5409-A345-CCFB-135BF56698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5544" y="216093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Mürekkep 5">
                <a:extLst>
                  <a:ext uri="{FF2B5EF4-FFF2-40B4-BE49-F238E27FC236}">
                    <a16:creationId xmlns:a16="http://schemas.microsoft.com/office/drawing/2014/main" id="{44E557F7-8DDC-0227-EA6F-FB8F44465CCE}"/>
                  </a:ext>
                </a:extLst>
              </p14:cNvPr>
              <p14:cNvContentPartPr/>
              <p14:nvPr/>
            </p14:nvContentPartPr>
            <p14:xfrm>
              <a:off x="2368224" y="2669976"/>
              <a:ext cx="360" cy="360"/>
            </p14:xfrm>
          </p:contentPart>
        </mc:Choice>
        <mc:Fallback>
          <p:pic>
            <p:nvPicPr>
              <p:cNvPr id="6" name="Mürekkep 5">
                <a:extLst>
                  <a:ext uri="{FF2B5EF4-FFF2-40B4-BE49-F238E27FC236}">
                    <a16:creationId xmlns:a16="http://schemas.microsoft.com/office/drawing/2014/main" id="{44E557F7-8DDC-0227-EA6F-FB8F44465C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2104" y="2663856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Resim 7">
            <a:extLst>
              <a:ext uri="{FF2B5EF4-FFF2-40B4-BE49-F238E27FC236}">
                <a16:creationId xmlns:a16="http://schemas.microsoft.com/office/drawing/2014/main" id="{2A29F6F9-5442-4544-D260-52147B8D02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854" y="2508847"/>
            <a:ext cx="11462327" cy="30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6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9FBCA6-4F6E-1608-DDB6-131C24D38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Fluent</a:t>
            </a:r>
            <a:r>
              <a:rPr lang="tr-TR" dirty="0"/>
              <a:t> </a:t>
            </a:r>
            <a:r>
              <a:rPr lang="tr-TR" dirty="0" err="1"/>
              <a:t>Validation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36A848C-F1E2-1CCF-6CA3-BB15B9F9D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.net8 </a:t>
            </a:r>
            <a:r>
              <a:rPr lang="tr-TR" dirty="0" err="1"/>
              <a:t>AspNetCore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2117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80</Words>
  <Application>Microsoft Office PowerPoint</Application>
  <PresentationFormat>Geniş ekran</PresentationFormat>
  <Paragraphs>14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İyon</vt:lpstr>
      <vt:lpstr>Fluent Validation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Fluent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Fluent Validation</dc:title>
  <dc:creator>Erkan Salihoğlu</dc:creator>
  <cp:lastModifiedBy>Erkan Salihoğlu</cp:lastModifiedBy>
  <cp:revision>7</cp:revision>
  <dcterms:created xsi:type="dcterms:W3CDTF">2024-05-07T11:30:47Z</dcterms:created>
  <dcterms:modified xsi:type="dcterms:W3CDTF">2024-05-07T11:53:25Z</dcterms:modified>
</cp:coreProperties>
</file>