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69E-3A5A-4145-9140-F1752D73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7163-5992-4E8D-A334-275575E6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14AD-461C-4DE8-8784-E0ECAE0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DADB-E78A-4197-9CA0-752C4882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9600-3751-4525-8931-76E4BEA7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5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50BB-AA41-40B1-B6FB-6A28C26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6004-DF46-4393-A845-D6F506A7B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3F09-3E42-47AB-B7EA-A25A98E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1B32-FF12-4871-A432-B8F2098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A79B-186B-4F11-8360-F915014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06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CC309-E8C0-4691-917A-8D2139CE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C4AFC-0BF9-40B4-99EB-2F780F27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1980-DB41-49C7-91DE-30A2B0D7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6932-C99F-4D10-AA7B-BD72A4C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8FB3-CEF4-4A6E-A1B3-AFF5A91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05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58ED-7932-4D32-87AD-60E6FA54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266F-0780-4458-86F2-253B5D14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7D47-CB97-4095-9D46-EA978966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1E2A-8D51-4E78-A1D6-F6B53248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3996-7961-4F6D-8556-A65863F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021A-8373-4F55-BE59-7D62B1A8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74F8-08E7-47C9-9615-DFD0988E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A8ED-EE65-472F-9F89-ACB7F41C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188E-425E-4E28-9CB7-F509656D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36FE-F73A-4F47-BB14-D73CF7AB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F4E-BA3A-4904-94F4-2A775CF7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1409-C8D7-4680-AC9C-D58962E74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49BC-7F8C-46EF-B3A2-36F012A4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AD8-5308-4B83-9F3E-4ABF038A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9841-7DC0-4C0A-A42D-40AE7B2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7BC7-C732-4091-ADFC-3B48B68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6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30CF-3405-40B5-8997-F0244B25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8898E-D4B2-43BD-9AA6-4C0A5067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E5A0F-0746-479B-9EDC-0B6692ADE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8C6C8-F88A-41C7-BB97-32DF6C86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F9ED-0BA9-4D52-9829-5FC5526B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905AD-99AB-4E6C-8A6B-ED396B49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43A49-237D-4467-A49C-DECD023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EF8B-A510-4BD8-BCC6-6DCF074B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6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739-F98C-4686-B84C-690C9DBE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4F1FC-0D1F-4EE9-BEF1-495A5C9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CA58-4E11-4C3E-AA0E-A114E13B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C2B1-83BD-4BAF-A124-7BC33EB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85EF-D463-4366-ABF9-4A2729DE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0473-F7AC-418B-BE5C-3A1033F7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C874-4E68-4231-8A56-C41B4648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552A-103A-4AF1-BB78-00D3150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144F-72AE-4F7A-BFC3-6A023AF6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F103-A467-4510-8931-67AD2A9F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DE6A-3768-4813-A59A-2BFF5B1B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58CD-B9F4-46A7-9A6B-4CFB423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0348E-C587-44FA-9526-12598460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8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587E-5F48-4EDC-923D-865C127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AF0CB-E296-44A7-A1A7-B08F70F8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A1F8-E2F3-436F-8BE2-93422116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82D6-1DD0-4B05-B8D2-2312C77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A5F5-B67B-4161-B77E-E150AEB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6C83-9843-42B1-B068-4F206880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65520-CCA5-463E-81CE-718319A4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0A37-CFE8-403E-8350-CE269E75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3118-01D8-4D15-8199-5C0E910AB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C79F-BCC2-4C6D-B8C6-DFDD7CA97E86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44AE-7CEB-425C-BAE9-CAE9814EA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30AE-76D6-47EE-93A8-97CF2413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9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681ED3-7FBC-41B8-A0B7-7541E2AFFAC6}"/>
              </a:ext>
            </a:extLst>
          </p:cNvPr>
          <p:cNvSpPr/>
          <p:nvPr/>
        </p:nvSpPr>
        <p:spPr>
          <a:xfrm>
            <a:off x="148590" y="611697"/>
            <a:ext cx="11894820" cy="574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F0E-A083-44DC-817A-B0364F0293A8}"/>
              </a:ext>
            </a:extLst>
          </p:cNvPr>
          <p:cNvSpPr txBox="1"/>
          <p:nvPr/>
        </p:nvSpPr>
        <p:spPr>
          <a:xfrm>
            <a:off x="349699" y="68479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02E0E-8B55-4D63-A5D9-88E1D1A28943}"/>
              </a:ext>
            </a:extLst>
          </p:cNvPr>
          <p:cNvSpPr/>
          <p:nvPr/>
        </p:nvSpPr>
        <p:spPr>
          <a:xfrm>
            <a:off x="148590" y="1259667"/>
            <a:ext cx="2338744" cy="5482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1248E-8675-484F-87E6-909F3D0245B9}"/>
              </a:ext>
            </a:extLst>
          </p:cNvPr>
          <p:cNvSpPr txBox="1"/>
          <p:nvPr/>
        </p:nvSpPr>
        <p:spPr>
          <a:xfrm>
            <a:off x="245238" y="1236922"/>
            <a:ext cx="205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List of Companies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795E2-6559-4D8B-9E48-70CD7E2179E4}"/>
              </a:ext>
            </a:extLst>
          </p:cNvPr>
          <p:cNvSpPr/>
          <p:nvPr/>
        </p:nvSpPr>
        <p:spPr>
          <a:xfrm>
            <a:off x="2620841" y="1259667"/>
            <a:ext cx="4462398" cy="3038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8BDBC-E408-42A6-9DEE-C58C73598233}"/>
              </a:ext>
            </a:extLst>
          </p:cNvPr>
          <p:cNvSpPr txBox="1"/>
          <p:nvPr/>
        </p:nvSpPr>
        <p:spPr>
          <a:xfrm>
            <a:off x="2769572" y="1473462"/>
            <a:ext cx="2516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Company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28AA7-BD1B-4ACF-AB5E-BE15EEF239E3}"/>
              </a:ext>
            </a:extLst>
          </p:cNvPr>
          <p:cNvSpPr txBox="1"/>
          <p:nvPr/>
        </p:nvSpPr>
        <p:spPr>
          <a:xfrm>
            <a:off x="3210619" y="1946666"/>
            <a:ext cx="284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logo, symbol, name, sector, subindustry, address, website, exchange, description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36B3-503B-4FEE-B35C-6E98EA45ABD1}"/>
              </a:ext>
            </a:extLst>
          </p:cNvPr>
          <p:cNvSpPr/>
          <p:nvPr/>
        </p:nvSpPr>
        <p:spPr>
          <a:xfrm>
            <a:off x="2643699" y="4370774"/>
            <a:ext cx="4439539" cy="237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D1B10-6F56-46BB-9FB2-0860C26646E7}"/>
              </a:ext>
            </a:extLst>
          </p:cNvPr>
          <p:cNvSpPr txBox="1"/>
          <p:nvPr/>
        </p:nvSpPr>
        <p:spPr>
          <a:xfrm>
            <a:off x="2663498" y="4370774"/>
            <a:ext cx="61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FDA4D-4AEA-46DC-93EF-0F6D72256348}"/>
              </a:ext>
            </a:extLst>
          </p:cNvPr>
          <p:cNvSpPr txBox="1"/>
          <p:nvPr/>
        </p:nvSpPr>
        <p:spPr>
          <a:xfrm>
            <a:off x="3126037" y="4681029"/>
            <a:ext cx="2842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Use latitude and longitude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037AC6-9B83-4DDC-9F56-5BDBA6578D56}"/>
              </a:ext>
            </a:extLst>
          </p:cNvPr>
          <p:cNvSpPr/>
          <p:nvPr/>
        </p:nvSpPr>
        <p:spPr>
          <a:xfrm>
            <a:off x="7161977" y="1259667"/>
            <a:ext cx="4881433" cy="4577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FD597-EB9E-48D1-B802-16A84F51AC40}"/>
              </a:ext>
            </a:extLst>
          </p:cNvPr>
          <p:cNvSpPr txBox="1"/>
          <p:nvPr/>
        </p:nvSpPr>
        <p:spPr>
          <a:xfrm>
            <a:off x="7436299" y="1473462"/>
            <a:ext cx="131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Stock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2AB0C3-387C-41A3-BE20-398B5BC0670C}"/>
              </a:ext>
            </a:extLst>
          </p:cNvPr>
          <p:cNvSpPr/>
          <p:nvPr/>
        </p:nvSpPr>
        <p:spPr>
          <a:xfrm>
            <a:off x="9798129" y="1427172"/>
            <a:ext cx="1401217" cy="337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FF67F-F7A9-42DC-85E1-3EA26F991AE5}"/>
              </a:ext>
            </a:extLst>
          </p:cNvPr>
          <p:cNvSpPr txBox="1"/>
          <p:nvPr/>
        </p:nvSpPr>
        <p:spPr>
          <a:xfrm>
            <a:off x="9798129" y="1418501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>
                    <a:lumMod val="85000"/>
                  </a:schemeClr>
                </a:solidFill>
              </a:rPr>
              <a:t>View Charts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F8D59-1E27-4A12-AB64-6D4E7E91F946}"/>
              </a:ext>
            </a:extLst>
          </p:cNvPr>
          <p:cNvSpPr txBox="1"/>
          <p:nvPr/>
        </p:nvSpPr>
        <p:spPr>
          <a:xfrm>
            <a:off x="7352109" y="1946666"/>
            <a:ext cx="6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16C51-5C22-4275-BB71-72C4795B1E4D}"/>
              </a:ext>
            </a:extLst>
          </p:cNvPr>
          <p:cNvSpPr txBox="1"/>
          <p:nvPr/>
        </p:nvSpPr>
        <p:spPr>
          <a:xfrm>
            <a:off x="8060767" y="1946666"/>
            <a:ext cx="6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Open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159AE-1B8A-45B7-9FF5-930D264E4562}"/>
              </a:ext>
            </a:extLst>
          </p:cNvPr>
          <p:cNvSpPr txBox="1"/>
          <p:nvPr/>
        </p:nvSpPr>
        <p:spPr>
          <a:xfrm>
            <a:off x="8819940" y="1946666"/>
            <a:ext cx="6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Close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1E2955-4A35-412D-A6C1-6975722CC15A}"/>
              </a:ext>
            </a:extLst>
          </p:cNvPr>
          <p:cNvSpPr txBox="1"/>
          <p:nvPr/>
        </p:nvSpPr>
        <p:spPr>
          <a:xfrm>
            <a:off x="9533229" y="1946666"/>
            <a:ext cx="6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04E0C-0F34-4859-A80A-BDE872EAFC4A}"/>
              </a:ext>
            </a:extLst>
          </p:cNvPr>
          <p:cNvSpPr txBox="1"/>
          <p:nvPr/>
        </p:nvSpPr>
        <p:spPr>
          <a:xfrm>
            <a:off x="10193854" y="1946666"/>
            <a:ext cx="6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08299-91DF-475C-AF4C-645CA0813DEB}"/>
              </a:ext>
            </a:extLst>
          </p:cNvPr>
          <p:cNvSpPr txBox="1"/>
          <p:nvPr/>
        </p:nvSpPr>
        <p:spPr>
          <a:xfrm>
            <a:off x="10850532" y="1946666"/>
            <a:ext cx="90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Volume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1F15A-21C5-42DE-A3DC-7346BC50FD71}"/>
              </a:ext>
            </a:extLst>
          </p:cNvPr>
          <p:cNvCxnSpPr>
            <a:cxnSpLocks/>
          </p:cNvCxnSpPr>
          <p:nvPr/>
        </p:nvCxnSpPr>
        <p:spPr>
          <a:xfrm>
            <a:off x="7658100" y="2383599"/>
            <a:ext cx="12233" cy="329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811B7-0D96-4DB2-9C8F-F50FE2250960}"/>
              </a:ext>
            </a:extLst>
          </p:cNvPr>
          <p:cNvCxnSpPr>
            <a:cxnSpLocks/>
          </p:cNvCxnSpPr>
          <p:nvPr/>
        </p:nvCxnSpPr>
        <p:spPr>
          <a:xfrm>
            <a:off x="8366760" y="2395029"/>
            <a:ext cx="32650" cy="327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6BD4C-799E-42B5-BA75-DFF28A2FACB6}"/>
              </a:ext>
            </a:extLst>
          </p:cNvPr>
          <p:cNvCxnSpPr>
            <a:cxnSpLocks/>
          </p:cNvCxnSpPr>
          <p:nvPr/>
        </p:nvCxnSpPr>
        <p:spPr>
          <a:xfrm>
            <a:off x="9121140" y="2383599"/>
            <a:ext cx="0" cy="327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E4168-AE1C-409C-856E-6ED9587B0F41}"/>
              </a:ext>
            </a:extLst>
          </p:cNvPr>
          <p:cNvCxnSpPr>
            <a:cxnSpLocks/>
          </p:cNvCxnSpPr>
          <p:nvPr/>
        </p:nvCxnSpPr>
        <p:spPr>
          <a:xfrm>
            <a:off x="9798129" y="2395029"/>
            <a:ext cx="0" cy="327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86EF05-0775-4A33-988A-F81A694E2B9A}"/>
              </a:ext>
            </a:extLst>
          </p:cNvPr>
          <p:cNvCxnSpPr>
            <a:cxnSpLocks/>
          </p:cNvCxnSpPr>
          <p:nvPr/>
        </p:nvCxnSpPr>
        <p:spPr>
          <a:xfrm>
            <a:off x="10495359" y="2383599"/>
            <a:ext cx="45799" cy="327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3A48-37C7-44D7-B918-F569D782EFFB}"/>
              </a:ext>
            </a:extLst>
          </p:cNvPr>
          <p:cNvCxnSpPr>
            <a:cxnSpLocks/>
          </p:cNvCxnSpPr>
          <p:nvPr/>
        </p:nvCxnSpPr>
        <p:spPr>
          <a:xfrm>
            <a:off x="11199346" y="2395029"/>
            <a:ext cx="0" cy="327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9B941-D111-4E3B-AE92-6307BEC6DD4B}"/>
              </a:ext>
            </a:extLst>
          </p:cNvPr>
          <p:cNvSpPr/>
          <p:nvPr/>
        </p:nvSpPr>
        <p:spPr>
          <a:xfrm>
            <a:off x="11825763" y="2358315"/>
            <a:ext cx="217647" cy="3478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A56E6-D77D-498D-A2B2-36F33D7093A3}"/>
              </a:ext>
            </a:extLst>
          </p:cNvPr>
          <p:cNvSpPr/>
          <p:nvPr/>
        </p:nvSpPr>
        <p:spPr>
          <a:xfrm>
            <a:off x="11825763" y="2358314"/>
            <a:ext cx="217646" cy="24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B5C5AE-5A33-4967-B800-24BAE0E1448F}"/>
              </a:ext>
            </a:extLst>
          </p:cNvPr>
          <p:cNvSpPr/>
          <p:nvPr/>
        </p:nvSpPr>
        <p:spPr>
          <a:xfrm>
            <a:off x="11817079" y="5592121"/>
            <a:ext cx="217646" cy="24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B096232-1DD3-451F-A941-43C520F338A0}"/>
              </a:ext>
            </a:extLst>
          </p:cNvPr>
          <p:cNvSpPr/>
          <p:nvPr/>
        </p:nvSpPr>
        <p:spPr>
          <a:xfrm>
            <a:off x="11866219" y="2395029"/>
            <a:ext cx="136733" cy="111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F8EF919-DB0D-4F2C-87F1-FAD5A8DCE840}"/>
              </a:ext>
            </a:extLst>
          </p:cNvPr>
          <p:cNvSpPr/>
          <p:nvPr/>
        </p:nvSpPr>
        <p:spPr>
          <a:xfrm rot="10800000">
            <a:off x="11857535" y="5658563"/>
            <a:ext cx="136733" cy="111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B2DB30-6A41-4073-961B-3BC0196FF2D0}"/>
              </a:ext>
            </a:extLst>
          </p:cNvPr>
          <p:cNvSpPr/>
          <p:nvPr/>
        </p:nvSpPr>
        <p:spPr>
          <a:xfrm>
            <a:off x="2266088" y="2358314"/>
            <a:ext cx="217647" cy="4282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1E7EA3-6B14-424B-BED1-29A6A9ABD2DD}"/>
              </a:ext>
            </a:extLst>
          </p:cNvPr>
          <p:cNvSpPr/>
          <p:nvPr/>
        </p:nvSpPr>
        <p:spPr>
          <a:xfrm>
            <a:off x="2266088" y="2358314"/>
            <a:ext cx="217646" cy="24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ED6304-B978-4B76-909B-37C85476A6FB}"/>
              </a:ext>
            </a:extLst>
          </p:cNvPr>
          <p:cNvSpPr/>
          <p:nvPr/>
        </p:nvSpPr>
        <p:spPr>
          <a:xfrm>
            <a:off x="2266088" y="6396171"/>
            <a:ext cx="217646" cy="24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8726D37E-8B5C-415B-9D88-B2301C8E707C}"/>
              </a:ext>
            </a:extLst>
          </p:cNvPr>
          <p:cNvSpPr/>
          <p:nvPr/>
        </p:nvSpPr>
        <p:spPr>
          <a:xfrm>
            <a:off x="2306544" y="2395029"/>
            <a:ext cx="136733" cy="111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42CEE9E5-486D-41E9-9B0E-8EE91FF56995}"/>
              </a:ext>
            </a:extLst>
          </p:cNvPr>
          <p:cNvSpPr/>
          <p:nvPr/>
        </p:nvSpPr>
        <p:spPr>
          <a:xfrm rot="10800000">
            <a:off x="2306544" y="6462613"/>
            <a:ext cx="136733" cy="1117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FC5DC8-53DD-43C3-BE2B-E5D4F7A977C0}"/>
              </a:ext>
            </a:extLst>
          </p:cNvPr>
          <p:cNvSpPr txBox="1"/>
          <p:nvPr/>
        </p:nvSpPr>
        <p:spPr>
          <a:xfrm>
            <a:off x="157084" y="1637032"/>
            <a:ext cx="694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Filter: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0D9E853-1905-46B6-B5F1-E7A65BA9B36F}"/>
              </a:ext>
            </a:extLst>
          </p:cNvPr>
          <p:cNvSpPr/>
          <p:nvPr/>
        </p:nvSpPr>
        <p:spPr>
          <a:xfrm>
            <a:off x="748685" y="1637032"/>
            <a:ext cx="1634188" cy="271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43EE3CA-D4FD-456E-918E-D78E5F7AECEC}"/>
              </a:ext>
            </a:extLst>
          </p:cNvPr>
          <p:cNvGrpSpPr/>
          <p:nvPr/>
        </p:nvGrpSpPr>
        <p:grpSpPr>
          <a:xfrm>
            <a:off x="711428" y="1944809"/>
            <a:ext cx="455574" cy="369332"/>
            <a:chOff x="2313998" y="119036"/>
            <a:chExt cx="455574" cy="36933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7E2C18D-D28E-433F-BC05-108544EFECF7}"/>
                </a:ext>
              </a:extLst>
            </p:cNvPr>
            <p:cNvSpPr/>
            <p:nvPr/>
          </p:nvSpPr>
          <p:spPr>
            <a:xfrm>
              <a:off x="2313998" y="133647"/>
              <a:ext cx="455574" cy="3374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A6823F-AB11-4E79-95B9-A99A2D0F2BC2}"/>
                </a:ext>
              </a:extLst>
            </p:cNvPr>
            <p:cNvSpPr txBox="1"/>
            <p:nvPr/>
          </p:nvSpPr>
          <p:spPr>
            <a:xfrm>
              <a:off x="2313998" y="11903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bg1">
                      <a:lumMod val="85000"/>
                    </a:schemeClr>
                  </a:solidFill>
                </a:rPr>
                <a:t>Go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466F9-B186-47E9-AB50-CF23D2B4F49B}"/>
              </a:ext>
            </a:extLst>
          </p:cNvPr>
          <p:cNvCxnSpPr>
            <a:cxnSpLocks/>
          </p:cNvCxnSpPr>
          <p:nvPr/>
        </p:nvCxnSpPr>
        <p:spPr>
          <a:xfrm>
            <a:off x="1109942" y="2450916"/>
            <a:ext cx="14916" cy="401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C2D931B-F0BF-4016-8B5A-353E21F48885}"/>
              </a:ext>
            </a:extLst>
          </p:cNvPr>
          <p:cNvGrpSpPr/>
          <p:nvPr/>
        </p:nvGrpSpPr>
        <p:grpSpPr>
          <a:xfrm>
            <a:off x="1274686" y="1943502"/>
            <a:ext cx="805217" cy="369332"/>
            <a:chOff x="3638595" y="113901"/>
            <a:chExt cx="805217" cy="36933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E396CC6-451C-43B1-9071-6DFB93568CE2}"/>
                </a:ext>
              </a:extLst>
            </p:cNvPr>
            <p:cNvSpPr/>
            <p:nvPr/>
          </p:nvSpPr>
          <p:spPr>
            <a:xfrm>
              <a:off x="3638595" y="133647"/>
              <a:ext cx="805217" cy="3374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D61B9A-7E99-43C8-A157-25BBD0D83A0E}"/>
                </a:ext>
              </a:extLst>
            </p:cNvPr>
            <p:cNvSpPr txBox="1"/>
            <p:nvPr/>
          </p:nvSpPr>
          <p:spPr>
            <a:xfrm>
              <a:off x="3704412" y="113901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bg1">
                      <a:lumMod val="85000"/>
                    </a:schemeClr>
                  </a:solidFill>
                </a:rPr>
                <a:t>Clear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66486-DEC5-4271-B2A8-4D019A6CF9B8}"/>
              </a:ext>
            </a:extLst>
          </p:cNvPr>
          <p:cNvSpPr/>
          <p:nvPr/>
        </p:nvSpPr>
        <p:spPr>
          <a:xfrm>
            <a:off x="7158377" y="5909872"/>
            <a:ext cx="4885032" cy="832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2B130-87B5-4AE4-AD48-67829E365FC4}"/>
              </a:ext>
            </a:extLst>
          </p:cNvPr>
          <p:cNvSpPr txBox="1"/>
          <p:nvPr/>
        </p:nvSpPr>
        <p:spPr>
          <a:xfrm>
            <a:off x="7400578" y="5935157"/>
            <a:ext cx="89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Average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855B09-6F35-40E1-A054-16027333CF69}"/>
              </a:ext>
            </a:extLst>
          </p:cNvPr>
          <p:cNvSpPr txBox="1"/>
          <p:nvPr/>
        </p:nvSpPr>
        <p:spPr>
          <a:xfrm>
            <a:off x="7405333" y="6159194"/>
            <a:ext cx="89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BC2158-17AE-4894-9293-CC99153CDFDF}"/>
              </a:ext>
            </a:extLst>
          </p:cNvPr>
          <p:cNvSpPr txBox="1"/>
          <p:nvPr/>
        </p:nvSpPr>
        <p:spPr>
          <a:xfrm>
            <a:off x="7396788" y="6387149"/>
            <a:ext cx="89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Max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546281-C474-445F-A0FE-6463F46A2590}"/>
              </a:ext>
            </a:extLst>
          </p:cNvPr>
          <p:cNvCxnSpPr>
            <a:cxnSpLocks/>
          </p:cNvCxnSpPr>
          <p:nvPr/>
        </p:nvCxnSpPr>
        <p:spPr>
          <a:xfrm flipV="1">
            <a:off x="10550109" y="6035185"/>
            <a:ext cx="0" cy="53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AE83937-4667-4D4B-B1CC-36A669B27202}"/>
              </a:ext>
            </a:extLst>
          </p:cNvPr>
          <p:cNvCxnSpPr>
            <a:cxnSpLocks/>
          </p:cNvCxnSpPr>
          <p:nvPr/>
        </p:nvCxnSpPr>
        <p:spPr>
          <a:xfrm flipV="1">
            <a:off x="9798129" y="6035185"/>
            <a:ext cx="0" cy="53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F9207F-1B04-4DD2-BCD1-6058CCCAC3E2}"/>
              </a:ext>
            </a:extLst>
          </p:cNvPr>
          <p:cNvCxnSpPr>
            <a:cxnSpLocks/>
          </p:cNvCxnSpPr>
          <p:nvPr/>
        </p:nvCxnSpPr>
        <p:spPr>
          <a:xfrm flipV="1">
            <a:off x="11199346" y="6001856"/>
            <a:ext cx="0" cy="53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229FE0-4F2E-458A-AE4D-8B84E7F18C97}"/>
              </a:ext>
            </a:extLst>
          </p:cNvPr>
          <p:cNvCxnSpPr>
            <a:cxnSpLocks/>
          </p:cNvCxnSpPr>
          <p:nvPr/>
        </p:nvCxnSpPr>
        <p:spPr>
          <a:xfrm flipV="1">
            <a:off x="9121140" y="6035185"/>
            <a:ext cx="0" cy="53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7650AF9-7038-4A2A-828A-C60D06DC6DBC}"/>
              </a:ext>
            </a:extLst>
          </p:cNvPr>
          <p:cNvCxnSpPr>
            <a:cxnSpLocks/>
          </p:cNvCxnSpPr>
          <p:nvPr/>
        </p:nvCxnSpPr>
        <p:spPr>
          <a:xfrm flipV="1">
            <a:off x="8399410" y="6035185"/>
            <a:ext cx="0" cy="53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F8A6BFC-ACDF-4388-B224-D02FA55ED0CA}"/>
              </a:ext>
            </a:extLst>
          </p:cNvPr>
          <p:cNvSpPr/>
          <p:nvPr/>
        </p:nvSpPr>
        <p:spPr>
          <a:xfrm>
            <a:off x="7480617" y="3109161"/>
            <a:ext cx="4349431" cy="325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25CA1-6B9E-44F4-B2FD-03083B5CA809}"/>
              </a:ext>
            </a:extLst>
          </p:cNvPr>
          <p:cNvSpPr/>
          <p:nvPr/>
        </p:nvSpPr>
        <p:spPr>
          <a:xfrm>
            <a:off x="7480618" y="1376321"/>
            <a:ext cx="4349431" cy="1606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4E5E1-A370-4944-B515-0EF28B9E223B}"/>
              </a:ext>
            </a:extLst>
          </p:cNvPr>
          <p:cNvSpPr/>
          <p:nvPr/>
        </p:nvSpPr>
        <p:spPr>
          <a:xfrm>
            <a:off x="342900" y="611697"/>
            <a:ext cx="11487150" cy="574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CE425-A438-4409-A390-5A1A4B1FF16B}"/>
              </a:ext>
            </a:extLst>
          </p:cNvPr>
          <p:cNvSpPr/>
          <p:nvPr/>
        </p:nvSpPr>
        <p:spPr>
          <a:xfrm>
            <a:off x="352425" y="1343868"/>
            <a:ext cx="6937138" cy="5022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DCE4A-B80A-4A1B-B18F-7DA1ABDB444E}"/>
              </a:ext>
            </a:extLst>
          </p:cNvPr>
          <p:cNvSpPr txBox="1"/>
          <p:nvPr/>
        </p:nvSpPr>
        <p:spPr>
          <a:xfrm>
            <a:off x="544009" y="68479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4F023-9FC1-4246-A479-B924BD03CFF8}"/>
              </a:ext>
            </a:extLst>
          </p:cNvPr>
          <p:cNvSpPr txBox="1"/>
          <p:nvPr/>
        </p:nvSpPr>
        <p:spPr>
          <a:xfrm>
            <a:off x="7753952" y="1458288"/>
            <a:ext cx="2907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Company Name + Symbol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A4049-E9CB-4DAC-8676-14AEEB143F44}"/>
              </a:ext>
            </a:extLst>
          </p:cNvPr>
          <p:cNvSpPr txBox="1"/>
          <p:nvPr/>
        </p:nvSpPr>
        <p:spPr>
          <a:xfrm>
            <a:off x="7753952" y="1874908"/>
            <a:ext cx="1137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Description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8DBBEB-81B8-4206-8E5F-26D46389F5D5}"/>
              </a:ext>
            </a:extLst>
          </p:cNvPr>
          <p:cNvSpPr/>
          <p:nvPr/>
        </p:nvSpPr>
        <p:spPr>
          <a:xfrm>
            <a:off x="9337531" y="2536574"/>
            <a:ext cx="692818" cy="337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EF099-812D-4E3A-8CA1-320F75FC271C}"/>
              </a:ext>
            </a:extLst>
          </p:cNvPr>
          <p:cNvSpPr txBox="1"/>
          <p:nvPr/>
        </p:nvSpPr>
        <p:spPr>
          <a:xfrm>
            <a:off x="9337530" y="252790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>
                    <a:lumMod val="85000"/>
                  </a:schemeClr>
                </a:solidFill>
              </a:rPr>
              <a:t>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8454-B659-4124-B070-252A00220098}"/>
              </a:ext>
            </a:extLst>
          </p:cNvPr>
          <p:cNvSpPr txBox="1"/>
          <p:nvPr/>
        </p:nvSpPr>
        <p:spPr>
          <a:xfrm>
            <a:off x="544009" y="143246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Charts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BB6223-82CB-4ADF-B09F-2C503A3E6ED6}"/>
              </a:ext>
            </a:extLst>
          </p:cNvPr>
          <p:cNvSpPr/>
          <p:nvPr/>
        </p:nvSpPr>
        <p:spPr>
          <a:xfrm>
            <a:off x="10790316" y="1903461"/>
            <a:ext cx="840512" cy="337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F2CB9-70F1-4246-AC62-B63695312323}"/>
              </a:ext>
            </a:extLst>
          </p:cNvPr>
          <p:cNvSpPr txBox="1"/>
          <p:nvPr/>
        </p:nvSpPr>
        <p:spPr>
          <a:xfrm>
            <a:off x="10790315" y="189479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C5D97-4463-4665-89F3-2BC3C3326748}"/>
              </a:ext>
            </a:extLst>
          </p:cNvPr>
          <p:cNvSpPr txBox="1"/>
          <p:nvPr/>
        </p:nvSpPr>
        <p:spPr>
          <a:xfrm>
            <a:off x="7753952" y="3228945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Financials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4B277-A115-4F46-AEBF-DBD38FCC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8" y="1957940"/>
            <a:ext cx="2951540" cy="19243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6FC251F-4AB8-4E19-A34E-B68CC4B0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7" y="4031220"/>
            <a:ext cx="6449817" cy="21744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065C68-D620-4607-ACB8-689BDA64B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13" y="1959334"/>
            <a:ext cx="3307222" cy="18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15</cp:revision>
  <dcterms:created xsi:type="dcterms:W3CDTF">2020-09-28T19:36:02Z</dcterms:created>
  <dcterms:modified xsi:type="dcterms:W3CDTF">2021-01-29T06:02:03Z</dcterms:modified>
</cp:coreProperties>
</file>