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2" r:id="rId5"/>
    <p:sldId id="264" r:id="rId6"/>
    <p:sldId id="265" r:id="rId7"/>
    <p:sldId id="263" r:id="rId8"/>
    <p:sldId id="258" r:id="rId9"/>
    <p:sldId id="260" r:id="rId10"/>
    <p:sldId id="261"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5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0E2C4-4CF3-4713-BA8C-E3D828CD7A9B}" type="doc">
      <dgm:prSet loTypeId="urn:microsoft.com/office/officeart/2005/8/layout/process5" loCatId="process" qsTypeId="urn:microsoft.com/office/officeart/2005/8/quickstyle/simple2" qsCatId="simple" csTypeId="urn:microsoft.com/office/officeart/2005/8/colors/colorful2" csCatId="colorful"/>
      <dgm:spPr/>
      <dgm:t>
        <a:bodyPr/>
        <a:lstStyle/>
        <a:p>
          <a:endParaRPr lang="en-US"/>
        </a:p>
      </dgm:t>
    </dgm:pt>
    <dgm:pt modelId="{480AE03A-969D-4F41-BBFF-1655D89D6F4A}">
      <dgm:prSet/>
      <dgm:spPr/>
      <dgm:t>
        <a:bodyPr/>
        <a:lstStyle/>
        <a:p>
          <a:r>
            <a:rPr lang="en-US"/>
            <a:t>1973 - Alexander Holevo publishes paper showing that n qubits cannot carry more than n classical bits of information.</a:t>
          </a:r>
        </a:p>
      </dgm:t>
    </dgm:pt>
    <dgm:pt modelId="{EB3E2EB2-EBBF-4484-8DD2-D3E75FDF86CA}" type="parTrans" cxnId="{1CB6DC91-8FF0-4B31-B0C0-EF1D90D04373}">
      <dgm:prSet/>
      <dgm:spPr/>
      <dgm:t>
        <a:bodyPr/>
        <a:lstStyle/>
        <a:p>
          <a:endParaRPr lang="en-US"/>
        </a:p>
      </dgm:t>
    </dgm:pt>
    <dgm:pt modelId="{41DB8F7E-7E9C-4745-9A1C-A5B826AE868E}" type="sibTrans" cxnId="{1CB6DC91-8FF0-4B31-B0C0-EF1D90D04373}">
      <dgm:prSet/>
      <dgm:spPr/>
      <dgm:t>
        <a:bodyPr/>
        <a:lstStyle/>
        <a:p>
          <a:endParaRPr lang="en-US"/>
        </a:p>
      </dgm:t>
    </dgm:pt>
    <dgm:pt modelId="{F6F139A5-0384-464D-87D0-5A744BC1451B}">
      <dgm:prSet/>
      <dgm:spPr/>
      <dgm:t>
        <a:bodyPr/>
        <a:lstStyle/>
        <a:p>
          <a:r>
            <a:rPr lang="en-US"/>
            <a:t>1976 - Polish mathematical physicist Roman Ingarden shows that Shannon information theory cannot directly be generalized to the quantum case.</a:t>
          </a:r>
        </a:p>
      </dgm:t>
    </dgm:pt>
    <dgm:pt modelId="{556FD259-38E8-4754-A060-D671390F6700}" type="parTrans" cxnId="{E8BCE77A-32A9-41BB-9943-505F62DE6682}">
      <dgm:prSet/>
      <dgm:spPr/>
      <dgm:t>
        <a:bodyPr/>
        <a:lstStyle/>
        <a:p>
          <a:endParaRPr lang="en-US"/>
        </a:p>
      </dgm:t>
    </dgm:pt>
    <dgm:pt modelId="{7FC3B17C-E537-44FA-B204-FBBCAD4CB01A}" type="sibTrans" cxnId="{E8BCE77A-32A9-41BB-9943-505F62DE6682}">
      <dgm:prSet/>
      <dgm:spPr/>
      <dgm:t>
        <a:bodyPr/>
        <a:lstStyle/>
        <a:p>
          <a:endParaRPr lang="en-US"/>
        </a:p>
      </dgm:t>
    </dgm:pt>
    <dgm:pt modelId="{DEF886C7-CB67-448D-AB1D-AD751A1DDF0E}">
      <dgm:prSet/>
      <dgm:spPr/>
      <dgm:t>
        <a:bodyPr/>
        <a:lstStyle/>
        <a:p>
          <a:r>
            <a:rPr lang="en-US"/>
            <a:t>1981 - Richard Feynman determines that it is impossible to efficiently simulate a evolution of a quantum system on a classical computer.</a:t>
          </a:r>
        </a:p>
      </dgm:t>
    </dgm:pt>
    <dgm:pt modelId="{52BE7A63-E301-40EF-8DBF-BF3E7678472A}" type="parTrans" cxnId="{3A83B5D4-AF84-493B-9FFE-C9C2272DF662}">
      <dgm:prSet/>
      <dgm:spPr/>
      <dgm:t>
        <a:bodyPr/>
        <a:lstStyle/>
        <a:p>
          <a:endParaRPr lang="en-US"/>
        </a:p>
      </dgm:t>
    </dgm:pt>
    <dgm:pt modelId="{E968779B-D515-4829-8CE1-92692DA1BEE3}" type="sibTrans" cxnId="{3A83B5D4-AF84-493B-9FFE-C9C2272DF662}">
      <dgm:prSet/>
      <dgm:spPr/>
      <dgm:t>
        <a:bodyPr/>
        <a:lstStyle/>
        <a:p>
          <a:endParaRPr lang="en-US"/>
        </a:p>
      </dgm:t>
    </dgm:pt>
    <dgm:pt modelId="{FD889891-0F88-4795-8F4F-B88BE02DAE29}">
      <dgm:prSet/>
      <dgm:spPr/>
      <dgm:t>
        <a:bodyPr/>
        <a:lstStyle/>
        <a:p>
          <a:r>
            <a:rPr lang="en-US"/>
            <a:t>1985 - David Deutsch of the University of Oxford, describes the first universal quantum computer.</a:t>
          </a:r>
        </a:p>
      </dgm:t>
    </dgm:pt>
    <dgm:pt modelId="{FB67ECDC-5D47-4B00-B61B-56AFBB4A3A4E}" type="parTrans" cxnId="{3177053C-E314-45B7-9CEB-0E0DE73B054D}">
      <dgm:prSet/>
      <dgm:spPr/>
      <dgm:t>
        <a:bodyPr/>
        <a:lstStyle/>
        <a:p>
          <a:endParaRPr lang="en-US"/>
        </a:p>
      </dgm:t>
    </dgm:pt>
    <dgm:pt modelId="{70C10FB9-7903-4AC2-90D3-EB59A0B750A7}" type="sibTrans" cxnId="{3177053C-E314-45B7-9CEB-0E0DE73B054D}">
      <dgm:prSet/>
      <dgm:spPr/>
      <dgm:t>
        <a:bodyPr/>
        <a:lstStyle/>
        <a:p>
          <a:endParaRPr lang="en-US"/>
        </a:p>
      </dgm:t>
    </dgm:pt>
    <dgm:pt modelId="{6EE7C26E-A758-45C9-906D-3E80DE280309}">
      <dgm:prSet/>
      <dgm:spPr/>
      <dgm:t>
        <a:bodyPr/>
        <a:lstStyle/>
        <a:p>
          <a:r>
            <a:rPr lang="en-US"/>
            <a:t>1993 - Dan Simon, at Universite de Montreal, invents an oracle problem for which quantum computer would be exponentially faster than conventional computer. This algorithm introduced the main ideas which were then developed in Peter Shor's factoring algorithm.</a:t>
          </a:r>
        </a:p>
      </dgm:t>
    </dgm:pt>
    <dgm:pt modelId="{62F48FBE-2F2C-490E-8E3A-7798525D3330}" type="parTrans" cxnId="{8F905667-5CE4-4250-B5E1-717B4EA5BDE7}">
      <dgm:prSet/>
      <dgm:spPr/>
      <dgm:t>
        <a:bodyPr/>
        <a:lstStyle/>
        <a:p>
          <a:endParaRPr lang="en-US"/>
        </a:p>
      </dgm:t>
    </dgm:pt>
    <dgm:pt modelId="{26A3720A-C768-4E0F-B76A-AFC8A988BD31}" type="sibTrans" cxnId="{8F905667-5CE4-4250-B5E1-717B4EA5BDE7}">
      <dgm:prSet/>
      <dgm:spPr/>
      <dgm:t>
        <a:bodyPr/>
        <a:lstStyle/>
        <a:p>
          <a:endParaRPr lang="en-US"/>
        </a:p>
      </dgm:t>
    </dgm:pt>
    <dgm:pt modelId="{0A772817-1D82-41F9-81D0-0B26191ED7B6}">
      <dgm:prSet/>
      <dgm:spPr/>
      <dgm:t>
        <a:bodyPr/>
        <a:lstStyle/>
        <a:p>
          <a:r>
            <a:rPr lang="en-US"/>
            <a:t>1994 - Peter Shor, at AT&amp;T's Bell Labs discovers algorithm to allow quantum computers to factor large integers quickly. Shor's algorithm could theoretically break many of the cryptosystems in use today.</a:t>
          </a:r>
        </a:p>
      </dgm:t>
    </dgm:pt>
    <dgm:pt modelId="{6AD8AC2D-81F0-49A7-A6D9-89EEB0BF8FD9}" type="parTrans" cxnId="{5A33FB65-0666-4C57-BCED-FE0D1FDB30B8}">
      <dgm:prSet/>
      <dgm:spPr/>
      <dgm:t>
        <a:bodyPr/>
        <a:lstStyle/>
        <a:p>
          <a:endParaRPr lang="en-US"/>
        </a:p>
      </dgm:t>
    </dgm:pt>
    <dgm:pt modelId="{58A8CE5F-7EE6-4BCE-A89A-7FECF425A578}" type="sibTrans" cxnId="{5A33FB65-0666-4C57-BCED-FE0D1FDB30B8}">
      <dgm:prSet/>
      <dgm:spPr/>
      <dgm:t>
        <a:bodyPr/>
        <a:lstStyle/>
        <a:p>
          <a:endParaRPr lang="en-US"/>
        </a:p>
      </dgm:t>
    </dgm:pt>
    <dgm:pt modelId="{F26BA050-1603-40EB-8E72-67DBB9D26AA3}">
      <dgm:prSet/>
      <dgm:spPr/>
      <dgm:t>
        <a:bodyPr/>
        <a:lstStyle/>
        <a:p>
          <a:r>
            <a:rPr lang="en-US"/>
            <a:t>1995 - Shor proposs the first scheme for quantum error correction.</a:t>
          </a:r>
        </a:p>
      </dgm:t>
    </dgm:pt>
    <dgm:pt modelId="{24E78B2D-BE40-4DA1-B61F-CD579E9BA502}" type="parTrans" cxnId="{04C2BB5F-9E37-45BD-9E92-69B12DA162E4}">
      <dgm:prSet/>
      <dgm:spPr/>
      <dgm:t>
        <a:bodyPr/>
        <a:lstStyle/>
        <a:p>
          <a:endParaRPr lang="en-US"/>
        </a:p>
      </dgm:t>
    </dgm:pt>
    <dgm:pt modelId="{C491A9F7-79A0-4109-9A99-6A6A38795817}" type="sibTrans" cxnId="{04C2BB5F-9E37-45BD-9E92-69B12DA162E4}">
      <dgm:prSet/>
      <dgm:spPr/>
      <dgm:t>
        <a:bodyPr/>
        <a:lstStyle/>
        <a:p>
          <a:endParaRPr lang="en-US"/>
        </a:p>
      </dgm:t>
    </dgm:pt>
    <dgm:pt modelId="{946C6704-CC91-4FD1-99A9-F5AF9B97CBC9}">
      <dgm:prSet/>
      <dgm:spPr/>
      <dgm:t>
        <a:bodyPr/>
        <a:lstStyle/>
        <a:p>
          <a:r>
            <a:rPr lang="en-US"/>
            <a:t>1996 - Lov Grover, at Bell Labs, invents quantum database search algorithm.</a:t>
          </a:r>
        </a:p>
      </dgm:t>
    </dgm:pt>
    <dgm:pt modelId="{62CAA97D-6866-43A8-ACCA-4C5D084193D4}" type="parTrans" cxnId="{2D963028-F2E5-40DE-BC7B-75A257651CE9}">
      <dgm:prSet/>
      <dgm:spPr/>
      <dgm:t>
        <a:bodyPr/>
        <a:lstStyle/>
        <a:p>
          <a:endParaRPr lang="en-US"/>
        </a:p>
      </dgm:t>
    </dgm:pt>
    <dgm:pt modelId="{81EB5FAD-081D-4969-AF3B-81E8E918EE4B}" type="sibTrans" cxnId="{2D963028-F2E5-40DE-BC7B-75A257651CE9}">
      <dgm:prSet/>
      <dgm:spPr/>
      <dgm:t>
        <a:bodyPr/>
        <a:lstStyle/>
        <a:p>
          <a:endParaRPr lang="en-US"/>
        </a:p>
      </dgm:t>
    </dgm:pt>
    <dgm:pt modelId="{5878617A-0596-4143-97EC-B44FE82AB887}">
      <dgm:prSet/>
      <dgm:spPr/>
      <dgm:t>
        <a:bodyPr/>
        <a:lstStyle/>
        <a:p>
          <a:r>
            <a:rPr lang="en-US"/>
            <a:t>1997 - David Cory, A.F. Fahmy, Timothy Havel, Neil Gershenfeld and Isaac Chuang publish the first papers on quantum computers based on bulk spin resonance, or thermal ensembles. Computers are actually a single, small molecule, storing qubits in the spin of protons and neutrons. Trillions of trillions of these can float in a cup of water.</a:t>
          </a:r>
        </a:p>
      </dgm:t>
    </dgm:pt>
    <dgm:pt modelId="{38279C80-EA8C-468D-A1AF-4C57E147DB11}" type="parTrans" cxnId="{271E30E0-AF44-490C-8CB5-04D326BB64C2}">
      <dgm:prSet/>
      <dgm:spPr/>
      <dgm:t>
        <a:bodyPr/>
        <a:lstStyle/>
        <a:p>
          <a:endParaRPr lang="en-US"/>
        </a:p>
      </dgm:t>
    </dgm:pt>
    <dgm:pt modelId="{EC5F8BC3-9255-4A3C-91DA-0C831C380654}" type="sibTrans" cxnId="{271E30E0-AF44-490C-8CB5-04D326BB64C2}">
      <dgm:prSet/>
      <dgm:spPr/>
      <dgm:t>
        <a:bodyPr/>
        <a:lstStyle/>
        <a:p>
          <a:endParaRPr lang="en-US"/>
        </a:p>
      </dgm:t>
    </dgm:pt>
    <dgm:pt modelId="{75FE628A-ED83-47F7-AABF-5E4A61D562F2}">
      <dgm:prSet/>
      <dgm:spPr/>
      <dgm:t>
        <a:bodyPr/>
        <a:lstStyle/>
        <a:p>
          <a:r>
            <a:rPr lang="en-US"/>
            <a:t>1998 - First working 2-qubit NMR computer demonstrated at University of California, Berkeley.</a:t>
          </a:r>
        </a:p>
      </dgm:t>
    </dgm:pt>
    <dgm:pt modelId="{05AC4DCA-44AA-4966-8BA2-A53F16B32C3E}" type="parTrans" cxnId="{71EF1C8E-41F1-4911-8F4E-CBD32B48ED13}">
      <dgm:prSet/>
      <dgm:spPr/>
      <dgm:t>
        <a:bodyPr/>
        <a:lstStyle/>
        <a:p>
          <a:endParaRPr lang="en-US"/>
        </a:p>
      </dgm:t>
    </dgm:pt>
    <dgm:pt modelId="{0D34A46E-F4C2-486B-8208-324F95A07364}" type="sibTrans" cxnId="{71EF1C8E-41F1-4911-8F4E-CBD32B48ED13}">
      <dgm:prSet/>
      <dgm:spPr/>
      <dgm:t>
        <a:bodyPr/>
        <a:lstStyle/>
        <a:p>
          <a:endParaRPr lang="en-US"/>
        </a:p>
      </dgm:t>
    </dgm:pt>
    <dgm:pt modelId="{D6DDBBC3-A301-4C6B-A8A9-11557FDED13B}">
      <dgm:prSet/>
      <dgm:spPr/>
      <dgm:t>
        <a:bodyPr/>
        <a:lstStyle/>
        <a:p>
          <a:r>
            <a:rPr lang="en-US"/>
            <a:t>1999 - First working 3-qubit NMR computer demonstrated at IBM's Almaden Research Center. First execution of Grover's algorithm.</a:t>
          </a:r>
        </a:p>
      </dgm:t>
    </dgm:pt>
    <dgm:pt modelId="{719D3D25-DD4E-4F90-AC5A-38CE0B4C71C7}" type="parTrans" cxnId="{5A3A1081-2BE9-4A11-84EF-4A087F3C8436}">
      <dgm:prSet/>
      <dgm:spPr/>
      <dgm:t>
        <a:bodyPr/>
        <a:lstStyle/>
        <a:p>
          <a:endParaRPr lang="en-US"/>
        </a:p>
      </dgm:t>
    </dgm:pt>
    <dgm:pt modelId="{A806FDF2-D765-413F-BBE8-C4B45D5C1C8D}" type="sibTrans" cxnId="{5A3A1081-2BE9-4A11-84EF-4A087F3C8436}">
      <dgm:prSet/>
      <dgm:spPr/>
      <dgm:t>
        <a:bodyPr/>
        <a:lstStyle/>
        <a:p>
          <a:endParaRPr lang="en-US"/>
        </a:p>
      </dgm:t>
    </dgm:pt>
    <dgm:pt modelId="{70FB49BD-BC84-4442-AC5C-DBFE92E1351C}">
      <dgm:prSet/>
      <dgm:spPr/>
      <dgm:t>
        <a:bodyPr/>
        <a:lstStyle/>
        <a:p>
          <a:r>
            <a:rPr lang="en-US"/>
            <a:t>2000 - First working 5-qubit NMR computer demonstrated at IBM's Almaden Research Center.</a:t>
          </a:r>
        </a:p>
      </dgm:t>
    </dgm:pt>
    <dgm:pt modelId="{86F634C6-D87D-4DF6-9E5D-8DA2A1FBB856}" type="parTrans" cxnId="{8E421117-DBC6-48A4-8B98-E65FC63A1075}">
      <dgm:prSet/>
      <dgm:spPr/>
      <dgm:t>
        <a:bodyPr/>
        <a:lstStyle/>
        <a:p>
          <a:endParaRPr lang="en-US"/>
        </a:p>
      </dgm:t>
    </dgm:pt>
    <dgm:pt modelId="{D9FC31BF-37A2-4855-9B5E-EB10EED84DC9}" type="sibTrans" cxnId="{8E421117-DBC6-48A4-8B98-E65FC63A1075}">
      <dgm:prSet/>
      <dgm:spPr/>
      <dgm:t>
        <a:bodyPr/>
        <a:lstStyle/>
        <a:p>
          <a:endParaRPr lang="en-US"/>
        </a:p>
      </dgm:t>
    </dgm:pt>
    <dgm:pt modelId="{2AA04083-B51E-4543-B053-5F3329869352}">
      <dgm:prSet/>
      <dgm:spPr/>
      <dgm:t>
        <a:bodyPr/>
        <a:lstStyle/>
        <a:p>
          <a:r>
            <a:rPr lang="en-US"/>
            <a:t>2001 - First working 7-qubit NMR computer demonstrated at IBM's Almaden Research Center.</a:t>
          </a:r>
          <a:br>
            <a:rPr lang="en-US"/>
          </a:br>
          <a:r>
            <a:rPr lang="en-US"/>
            <a:t>First execution of Shor's algorithm. The number 15 was factored using 1018 identical</a:t>
          </a:r>
          <a:br>
            <a:rPr lang="en-US"/>
          </a:br>
          <a:r>
            <a:rPr lang="en-US"/>
            <a:t>molecules, each containing 7 atoms.</a:t>
          </a:r>
        </a:p>
      </dgm:t>
    </dgm:pt>
    <dgm:pt modelId="{61183BA5-A93C-42C5-9F3B-70449B1E0E28}" type="parTrans" cxnId="{CDECE03E-1AA0-444D-86DA-72F20EF63DD2}">
      <dgm:prSet/>
      <dgm:spPr/>
      <dgm:t>
        <a:bodyPr/>
        <a:lstStyle/>
        <a:p>
          <a:endParaRPr lang="en-US"/>
        </a:p>
      </dgm:t>
    </dgm:pt>
    <dgm:pt modelId="{C51E4D7F-6C44-4353-8598-F2EE83839097}" type="sibTrans" cxnId="{CDECE03E-1AA0-444D-86DA-72F20EF63DD2}">
      <dgm:prSet/>
      <dgm:spPr/>
      <dgm:t>
        <a:bodyPr/>
        <a:lstStyle/>
        <a:p>
          <a:endParaRPr lang="en-US"/>
        </a:p>
      </dgm:t>
    </dgm:pt>
    <dgm:pt modelId="{D164DA38-930B-4ED5-9D3E-14C704AAAD5C}" type="pres">
      <dgm:prSet presAssocID="{B610E2C4-4CF3-4713-BA8C-E3D828CD7A9B}" presName="diagram" presStyleCnt="0">
        <dgm:presLayoutVars>
          <dgm:dir/>
          <dgm:resizeHandles val="exact"/>
        </dgm:presLayoutVars>
      </dgm:prSet>
      <dgm:spPr/>
    </dgm:pt>
    <dgm:pt modelId="{68D5DE52-9149-4AC2-B513-56A4F7F2272F}" type="pres">
      <dgm:prSet presAssocID="{480AE03A-969D-4F41-BBFF-1655D89D6F4A}" presName="node" presStyleLbl="node1" presStyleIdx="0" presStyleCnt="13">
        <dgm:presLayoutVars>
          <dgm:bulletEnabled val="1"/>
        </dgm:presLayoutVars>
      </dgm:prSet>
      <dgm:spPr/>
    </dgm:pt>
    <dgm:pt modelId="{FA484CC3-D08C-40E7-897D-080571677640}" type="pres">
      <dgm:prSet presAssocID="{41DB8F7E-7E9C-4745-9A1C-A5B826AE868E}" presName="sibTrans" presStyleLbl="sibTrans2D1" presStyleIdx="0" presStyleCnt="12"/>
      <dgm:spPr/>
    </dgm:pt>
    <dgm:pt modelId="{BC245898-B9E7-416C-8C0B-0B1EECC89779}" type="pres">
      <dgm:prSet presAssocID="{41DB8F7E-7E9C-4745-9A1C-A5B826AE868E}" presName="connectorText" presStyleLbl="sibTrans2D1" presStyleIdx="0" presStyleCnt="12"/>
      <dgm:spPr/>
    </dgm:pt>
    <dgm:pt modelId="{927D8B49-89DF-4E46-A6BC-0357E305B966}" type="pres">
      <dgm:prSet presAssocID="{F6F139A5-0384-464D-87D0-5A744BC1451B}" presName="node" presStyleLbl="node1" presStyleIdx="1" presStyleCnt="13">
        <dgm:presLayoutVars>
          <dgm:bulletEnabled val="1"/>
        </dgm:presLayoutVars>
      </dgm:prSet>
      <dgm:spPr/>
    </dgm:pt>
    <dgm:pt modelId="{B10D4AAF-04E7-4AD3-B8ED-40F3CDF50197}" type="pres">
      <dgm:prSet presAssocID="{7FC3B17C-E537-44FA-B204-FBBCAD4CB01A}" presName="sibTrans" presStyleLbl="sibTrans2D1" presStyleIdx="1" presStyleCnt="12"/>
      <dgm:spPr/>
    </dgm:pt>
    <dgm:pt modelId="{5AF818B5-FA59-4A91-9F47-044851F78CD6}" type="pres">
      <dgm:prSet presAssocID="{7FC3B17C-E537-44FA-B204-FBBCAD4CB01A}" presName="connectorText" presStyleLbl="sibTrans2D1" presStyleIdx="1" presStyleCnt="12"/>
      <dgm:spPr/>
    </dgm:pt>
    <dgm:pt modelId="{FE1F325E-099A-4C16-9C6A-CD0C6CA02463}" type="pres">
      <dgm:prSet presAssocID="{DEF886C7-CB67-448D-AB1D-AD751A1DDF0E}" presName="node" presStyleLbl="node1" presStyleIdx="2" presStyleCnt="13">
        <dgm:presLayoutVars>
          <dgm:bulletEnabled val="1"/>
        </dgm:presLayoutVars>
      </dgm:prSet>
      <dgm:spPr/>
    </dgm:pt>
    <dgm:pt modelId="{5533890D-D12F-45EC-9FEB-99F643EF4814}" type="pres">
      <dgm:prSet presAssocID="{E968779B-D515-4829-8CE1-92692DA1BEE3}" presName="sibTrans" presStyleLbl="sibTrans2D1" presStyleIdx="2" presStyleCnt="12"/>
      <dgm:spPr/>
    </dgm:pt>
    <dgm:pt modelId="{3AC93FB2-EEEA-4A26-BF47-BFE9529E9B23}" type="pres">
      <dgm:prSet presAssocID="{E968779B-D515-4829-8CE1-92692DA1BEE3}" presName="connectorText" presStyleLbl="sibTrans2D1" presStyleIdx="2" presStyleCnt="12"/>
      <dgm:spPr/>
    </dgm:pt>
    <dgm:pt modelId="{E7D624AB-2E10-47CD-8606-654BC2920DB1}" type="pres">
      <dgm:prSet presAssocID="{FD889891-0F88-4795-8F4F-B88BE02DAE29}" presName="node" presStyleLbl="node1" presStyleIdx="3" presStyleCnt="13">
        <dgm:presLayoutVars>
          <dgm:bulletEnabled val="1"/>
        </dgm:presLayoutVars>
      </dgm:prSet>
      <dgm:spPr/>
    </dgm:pt>
    <dgm:pt modelId="{F5A9D433-9ED9-4A59-A64A-5A971AD1E482}" type="pres">
      <dgm:prSet presAssocID="{70C10FB9-7903-4AC2-90D3-EB59A0B750A7}" presName="sibTrans" presStyleLbl="sibTrans2D1" presStyleIdx="3" presStyleCnt="12"/>
      <dgm:spPr/>
    </dgm:pt>
    <dgm:pt modelId="{F7276151-C233-4F2E-B2F6-4625728B5AC9}" type="pres">
      <dgm:prSet presAssocID="{70C10FB9-7903-4AC2-90D3-EB59A0B750A7}" presName="connectorText" presStyleLbl="sibTrans2D1" presStyleIdx="3" presStyleCnt="12"/>
      <dgm:spPr/>
    </dgm:pt>
    <dgm:pt modelId="{AA6C943B-7EA9-467B-B508-7AA7B30A1C6D}" type="pres">
      <dgm:prSet presAssocID="{6EE7C26E-A758-45C9-906D-3E80DE280309}" presName="node" presStyleLbl="node1" presStyleIdx="4" presStyleCnt="13">
        <dgm:presLayoutVars>
          <dgm:bulletEnabled val="1"/>
        </dgm:presLayoutVars>
      </dgm:prSet>
      <dgm:spPr/>
    </dgm:pt>
    <dgm:pt modelId="{3FDC94E1-8C12-4CD6-B150-7F80987343CA}" type="pres">
      <dgm:prSet presAssocID="{26A3720A-C768-4E0F-B76A-AFC8A988BD31}" presName="sibTrans" presStyleLbl="sibTrans2D1" presStyleIdx="4" presStyleCnt="12"/>
      <dgm:spPr/>
    </dgm:pt>
    <dgm:pt modelId="{2E389AB9-3C4D-41A3-BE29-38CCD393BC63}" type="pres">
      <dgm:prSet presAssocID="{26A3720A-C768-4E0F-B76A-AFC8A988BD31}" presName="connectorText" presStyleLbl="sibTrans2D1" presStyleIdx="4" presStyleCnt="12"/>
      <dgm:spPr/>
    </dgm:pt>
    <dgm:pt modelId="{28BAC677-79AC-4CE5-A855-301E30BC3E5F}" type="pres">
      <dgm:prSet presAssocID="{0A772817-1D82-41F9-81D0-0B26191ED7B6}" presName="node" presStyleLbl="node1" presStyleIdx="5" presStyleCnt="13">
        <dgm:presLayoutVars>
          <dgm:bulletEnabled val="1"/>
        </dgm:presLayoutVars>
      </dgm:prSet>
      <dgm:spPr/>
    </dgm:pt>
    <dgm:pt modelId="{54F805C1-C56F-4E88-8C2F-3F087DA26541}" type="pres">
      <dgm:prSet presAssocID="{58A8CE5F-7EE6-4BCE-A89A-7FECF425A578}" presName="sibTrans" presStyleLbl="sibTrans2D1" presStyleIdx="5" presStyleCnt="12"/>
      <dgm:spPr/>
    </dgm:pt>
    <dgm:pt modelId="{DFE83223-2E41-430F-BFFD-DF3783488599}" type="pres">
      <dgm:prSet presAssocID="{58A8CE5F-7EE6-4BCE-A89A-7FECF425A578}" presName="connectorText" presStyleLbl="sibTrans2D1" presStyleIdx="5" presStyleCnt="12"/>
      <dgm:spPr/>
    </dgm:pt>
    <dgm:pt modelId="{6A77F3AC-DEEB-4F49-BBF9-861A947B648E}" type="pres">
      <dgm:prSet presAssocID="{F26BA050-1603-40EB-8E72-67DBB9D26AA3}" presName="node" presStyleLbl="node1" presStyleIdx="6" presStyleCnt="13">
        <dgm:presLayoutVars>
          <dgm:bulletEnabled val="1"/>
        </dgm:presLayoutVars>
      </dgm:prSet>
      <dgm:spPr/>
    </dgm:pt>
    <dgm:pt modelId="{F22DD5B3-3487-43B8-AAF1-210452215F55}" type="pres">
      <dgm:prSet presAssocID="{C491A9F7-79A0-4109-9A99-6A6A38795817}" presName="sibTrans" presStyleLbl="sibTrans2D1" presStyleIdx="6" presStyleCnt="12"/>
      <dgm:spPr/>
    </dgm:pt>
    <dgm:pt modelId="{0CD0CB40-40FD-4474-B6BB-2EDB5855D3C0}" type="pres">
      <dgm:prSet presAssocID="{C491A9F7-79A0-4109-9A99-6A6A38795817}" presName="connectorText" presStyleLbl="sibTrans2D1" presStyleIdx="6" presStyleCnt="12"/>
      <dgm:spPr/>
    </dgm:pt>
    <dgm:pt modelId="{C5C1533E-7B58-4FE7-AE70-EE4B1C9396EE}" type="pres">
      <dgm:prSet presAssocID="{946C6704-CC91-4FD1-99A9-F5AF9B97CBC9}" presName="node" presStyleLbl="node1" presStyleIdx="7" presStyleCnt="13">
        <dgm:presLayoutVars>
          <dgm:bulletEnabled val="1"/>
        </dgm:presLayoutVars>
      </dgm:prSet>
      <dgm:spPr/>
    </dgm:pt>
    <dgm:pt modelId="{AC75D720-4246-4395-AD8B-E46878D878F9}" type="pres">
      <dgm:prSet presAssocID="{81EB5FAD-081D-4969-AF3B-81E8E918EE4B}" presName="sibTrans" presStyleLbl="sibTrans2D1" presStyleIdx="7" presStyleCnt="12"/>
      <dgm:spPr/>
    </dgm:pt>
    <dgm:pt modelId="{0FBCA1E6-C37E-4244-8443-3408A608D011}" type="pres">
      <dgm:prSet presAssocID="{81EB5FAD-081D-4969-AF3B-81E8E918EE4B}" presName="connectorText" presStyleLbl="sibTrans2D1" presStyleIdx="7" presStyleCnt="12"/>
      <dgm:spPr/>
    </dgm:pt>
    <dgm:pt modelId="{79A8785A-EC17-43CC-8369-80BF7CA5B489}" type="pres">
      <dgm:prSet presAssocID="{5878617A-0596-4143-97EC-B44FE82AB887}" presName="node" presStyleLbl="node1" presStyleIdx="8" presStyleCnt="13">
        <dgm:presLayoutVars>
          <dgm:bulletEnabled val="1"/>
        </dgm:presLayoutVars>
      </dgm:prSet>
      <dgm:spPr/>
    </dgm:pt>
    <dgm:pt modelId="{630AF400-5BA5-4EE8-AB6F-C94DB088211A}" type="pres">
      <dgm:prSet presAssocID="{EC5F8BC3-9255-4A3C-91DA-0C831C380654}" presName="sibTrans" presStyleLbl="sibTrans2D1" presStyleIdx="8" presStyleCnt="12"/>
      <dgm:spPr/>
    </dgm:pt>
    <dgm:pt modelId="{49B73A09-587E-429E-A6F0-C3C6D824FCA8}" type="pres">
      <dgm:prSet presAssocID="{EC5F8BC3-9255-4A3C-91DA-0C831C380654}" presName="connectorText" presStyleLbl="sibTrans2D1" presStyleIdx="8" presStyleCnt="12"/>
      <dgm:spPr/>
    </dgm:pt>
    <dgm:pt modelId="{F935B01C-9723-4E91-A49C-970FE97EAF1C}" type="pres">
      <dgm:prSet presAssocID="{75FE628A-ED83-47F7-AABF-5E4A61D562F2}" presName="node" presStyleLbl="node1" presStyleIdx="9" presStyleCnt="13">
        <dgm:presLayoutVars>
          <dgm:bulletEnabled val="1"/>
        </dgm:presLayoutVars>
      </dgm:prSet>
      <dgm:spPr/>
    </dgm:pt>
    <dgm:pt modelId="{FA63A9A7-6166-44EE-93D9-5B25F1DF5DEF}" type="pres">
      <dgm:prSet presAssocID="{0D34A46E-F4C2-486B-8208-324F95A07364}" presName="sibTrans" presStyleLbl="sibTrans2D1" presStyleIdx="9" presStyleCnt="12"/>
      <dgm:spPr/>
    </dgm:pt>
    <dgm:pt modelId="{CAAAB350-B597-4021-8A6B-6F606C636A2F}" type="pres">
      <dgm:prSet presAssocID="{0D34A46E-F4C2-486B-8208-324F95A07364}" presName="connectorText" presStyleLbl="sibTrans2D1" presStyleIdx="9" presStyleCnt="12"/>
      <dgm:spPr/>
    </dgm:pt>
    <dgm:pt modelId="{B579FB61-1F0F-48EA-92BC-E7C04E1117EC}" type="pres">
      <dgm:prSet presAssocID="{D6DDBBC3-A301-4C6B-A8A9-11557FDED13B}" presName="node" presStyleLbl="node1" presStyleIdx="10" presStyleCnt="13">
        <dgm:presLayoutVars>
          <dgm:bulletEnabled val="1"/>
        </dgm:presLayoutVars>
      </dgm:prSet>
      <dgm:spPr/>
    </dgm:pt>
    <dgm:pt modelId="{17140737-16B5-49EF-A17F-3E92EAB42501}" type="pres">
      <dgm:prSet presAssocID="{A806FDF2-D765-413F-BBE8-C4B45D5C1C8D}" presName="sibTrans" presStyleLbl="sibTrans2D1" presStyleIdx="10" presStyleCnt="12"/>
      <dgm:spPr/>
    </dgm:pt>
    <dgm:pt modelId="{7FD0C10E-6456-48C2-BCF8-66DCB29D311A}" type="pres">
      <dgm:prSet presAssocID="{A806FDF2-D765-413F-BBE8-C4B45D5C1C8D}" presName="connectorText" presStyleLbl="sibTrans2D1" presStyleIdx="10" presStyleCnt="12"/>
      <dgm:spPr/>
    </dgm:pt>
    <dgm:pt modelId="{882280FA-1491-4161-AFB2-D7121A820E44}" type="pres">
      <dgm:prSet presAssocID="{70FB49BD-BC84-4442-AC5C-DBFE92E1351C}" presName="node" presStyleLbl="node1" presStyleIdx="11" presStyleCnt="13">
        <dgm:presLayoutVars>
          <dgm:bulletEnabled val="1"/>
        </dgm:presLayoutVars>
      </dgm:prSet>
      <dgm:spPr/>
    </dgm:pt>
    <dgm:pt modelId="{7AF14B06-6870-4B01-8413-CDAE59F30D15}" type="pres">
      <dgm:prSet presAssocID="{D9FC31BF-37A2-4855-9B5E-EB10EED84DC9}" presName="sibTrans" presStyleLbl="sibTrans2D1" presStyleIdx="11" presStyleCnt="12"/>
      <dgm:spPr/>
    </dgm:pt>
    <dgm:pt modelId="{F0DFDE1C-77DB-4443-81EF-F0C9D13BD1FC}" type="pres">
      <dgm:prSet presAssocID="{D9FC31BF-37A2-4855-9B5E-EB10EED84DC9}" presName="connectorText" presStyleLbl="sibTrans2D1" presStyleIdx="11" presStyleCnt="12"/>
      <dgm:spPr/>
    </dgm:pt>
    <dgm:pt modelId="{E68723FA-C8D7-400F-8A72-EC9EED1256C3}" type="pres">
      <dgm:prSet presAssocID="{2AA04083-B51E-4543-B053-5F3329869352}" presName="node" presStyleLbl="node1" presStyleIdx="12" presStyleCnt="13">
        <dgm:presLayoutVars>
          <dgm:bulletEnabled val="1"/>
        </dgm:presLayoutVars>
      </dgm:prSet>
      <dgm:spPr/>
    </dgm:pt>
  </dgm:ptLst>
  <dgm:cxnLst>
    <dgm:cxn modelId="{E6D7580F-ED7F-4F55-AB66-B5150E7B8D35}" type="presOf" srcId="{C491A9F7-79A0-4109-9A99-6A6A38795817}" destId="{F22DD5B3-3487-43B8-AAF1-210452215F55}" srcOrd="0" destOrd="0" presId="urn:microsoft.com/office/officeart/2005/8/layout/process5"/>
    <dgm:cxn modelId="{8E421117-DBC6-48A4-8B98-E65FC63A1075}" srcId="{B610E2C4-4CF3-4713-BA8C-E3D828CD7A9B}" destId="{70FB49BD-BC84-4442-AC5C-DBFE92E1351C}" srcOrd="11" destOrd="0" parTransId="{86F634C6-D87D-4DF6-9E5D-8DA2A1FBB856}" sibTransId="{D9FC31BF-37A2-4855-9B5E-EB10EED84DC9}"/>
    <dgm:cxn modelId="{F2608A18-FA25-4024-9ADB-531AB50A7078}" type="presOf" srcId="{58A8CE5F-7EE6-4BCE-A89A-7FECF425A578}" destId="{DFE83223-2E41-430F-BFFD-DF3783488599}" srcOrd="1" destOrd="0" presId="urn:microsoft.com/office/officeart/2005/8/layout/process5"/>
    <dgm:cxn modelId="{D0080221-3D22-4E01-AA46-D5B1E50E27D5}" type="presOf" srcId="{81EB5FAD-081D-4969-AF3B-81E8E918EE4B}" destId="{0FBCA1E6-C37E-4244-8443-3408A608D011}" srcOrd="1" destOrd="0" presId="urn:microsoft.com/office/officeart/2005/8/layout/process5"/>
    <dgm:cxn modelId="{5ACE7C22-F74F-4CE8-A3EA-81CAAF40FBB7}" type="presOf" srcId="{E968779B-D515-4829-8CE1-92692DA1BEE3}" destId="{3AC93FB2-EEEA-4A26-BF47-BFE9529E9B23}" srcOrd="1" destOrd="0" presId="urn:microsoft.com/office/officeart/2005/8/layout/process5"/>
    <dgm:cxn modelId="{D6718925-F886-4F27-A07C-F52D75DA2D88}" type="presOf" srcId="{FD889891-0F88-4795-8F4F-B88BE02DAE29}" destId="{E7D624AB-2E10-47CD-8606-654BC2920DB1}" srcOrd="0" destOrd="0" presId="urn:microsoft.com/office/officeart/2005/8/layout/process5"/>
    <dgm:cxn modelId="{2D963028-F2E5-40DE-BC7B-75A257651CE9}" srcId="{B610E2C4-4CF3-4713-BA8C-E3D828CD7A9B}" destId="{946C6704-CC91-4FD1-99A9-F5AF9B97CBC9}" srcOrd="7" destOrd="0" parTransId="{62CAA97D-6866-43A8-ACCA-4C5D084193D4}" sibTransId="{81EB5FAD-081D-4969-AF3B-81E8E918EE4B}"/>
    <dgm:cxn modelId="{367E542D-5E01-4AAA-A04A-6F7D771B9D79}" type="presOf" srcId="{75FE628A-ED83-47F7-AABF-5E4A61D562F2}" destId="{F935B01C-9723-4E91-A49C-970FE97EAF1C}" srcOrd="0" destOrd="0" presId="urn:microsoft.com/office/officeart/2005/8/layout/process5"/>
    <dgm:cxn modelId="{CE943234-0253-44FE-B46E-59299A9D2491}" type="presOf" srcId="{DEF886C7-CB67-448D-AB1D-AD751A1DDF0E}" destId="{FE1F325E-099A-4C16-9C6A-CD0C6CA02463}" srcOrd="0" destOrd="0" presId="urn:microsoft.com/office/officeart/2005/8/layout/process5"/>
    <dgm:cxn modelId="{3177053C-E314-45B7-9CEB-0E0DE73B054D}" srcId="{B610E2C4-4CF3-4713-BA8C-E3D828CD7A9B}" destId="{FD889891-0F88-4795-8F4F-B88BE02DAE29}" srcOrd="3" destOrd="0" parTransId="{FB67ECDC-5D47-4B00-B61B-56AFBB4A3A4E}" sibTransId="{70C10FB9-7903-4AC2-90D3-EB59A0B750A7}"/>
    <dgm:cxn modelId="{8B5FFF3C-F868-4B5B-80FC-B6D472891624}" type="presOf" srcId="{0A772817-1D82-41F9-81D0-0B26191ED7B6}" destId="{28BAC677-79AC-4CE5-A855-301E30BC3E5F}" srcOrd="0" destOrd="0" presId="urn:microsoft.com/office/officeart/2005/8/layout/process5"/>
    <dgm:cxn modelId="{CDECE03E-1AA0-444D-86DA-72F20EF63DD2}" srcId="{B610E2C4-4CF3-4713-BA8C-E3D828CD7A9B}" destId="{2AA04083-B51E-4543-B053-5F3329869352}" srcOrd="12" destOrd="0" parTransId="{61183BA5-A93C-42C5-9F3B-70449B1E0E28}" sibTransId="{C51E4D7F-6C44-4353-8598-F2EE83839097}"/>
    <dgm:cxn modelId="{F3F3CE5C-D06E-4459-99DA-7331D1AEB321}" type="presOf" srcId="{EC5F8BC3-9255-4A3C-91DA-0C831C380654}" destId="{630AF400-5BA5-4EE8-AB6F-C94DB088211A}" srcOrd="0" destOrd="0" presId="urn:microsoft.com/office/officeart/2005/8/layout/process5"/>
    <dgm:cxn modelId="{E7A5E55E-8239-4670-BE7F-B7F1FD7D0A8C}" type="presOf" srcId="{A806FDF2-D765-413F-BBE8-C4B45D5C1C8D}" destId="{17140737-16B5-49EF-A17F-3E92EAB42501}" srcOrd="0" destOrd="0" presId="urn:microsoft.com/office/officeart/2005/8/layout/process5"/>
    <dgm:cxn modelId="{04C2BB5F-9E37-45BD-9E92-69B12DA162E4}" srcId="{B610E2C4-4CF3-4713-BA8C-E3D828CD7A9B}" destId="{F26BA050-1603-40EB-8E72-67DBB9D26AA3}" srcOrd="6" destOrd="0" parTransId="{24E78B2D-BE40-4DA1-B61F-CD579E9BA502}" sibTransId="{C491A9F7-79A0-4109-9A99-6A6A38795817}"/>
    <dgm:cxn modelId="{57D09E65-54DE-4462-B3A4-A6BA2439A395}" type="presOf" srcId="{70FB49BD-BC84-4442-AC5C-DBFE92E1351C}" destId="{882280FA-1491-4161-AFB2-D7121A820E44}" srcOrd="0" destOrd="0" presId="urn:microsoft.com/office/officeart/2005/8/layout/process5"/>
    <dgm:cxn modelId="{F723F945-7150-4230-AB5B-F819DBDA09ED}" type="presOf" srcId="{946C6704-CC91-4FD1-99A9-F5AF9B97CBC9}" destId="{C5C1533E-7B58-4FE7-AE70-EE4B1C9396EE}" srcOrd="0" destOrd="0" presId="urn:microsoft.com/office/officeart/2005/8/layout/process5"/>
    <dgm:cxn modelId="{5A33FB65-0666-4C57-BCED-FE0D1FDB30B8}" srcId="{B610E2C4-4CF3-4713-BA8C-E3D828CD7A9B}" destId="{0A772817-1D82-41F9-81D0-0B26191ED7B6}" srcOrd="5" destOrd="0" parTransId="{6AD8AC2D-81F0-49A7-A6D9-89EEB0BF8FD9}" sibTransId="{58A8CE5F-7EE6-4BCE-A89A-7FECF425A578}"/>
    <dgm:cxn modelId="{8F905667-5CE4-4250-B5E1-717B4EA5BDE7}" srcId="{B610E2C4-4CF3-4713-BA8C-E3D828CD7A9B}" destId="{6EE7C26E-A758-45C9-906D-3E80DE280309}" srcOrd="4" destOrd="0" parTransId="{62F48FBE-2F2C-490E-8E3A-7798525D3330}" sibTransId="{26A3720A-C768-4E0F-B76A-AFC8A988BD31}"/>
    <dgm:cxn modelId="{7FBEF967-A041-41EE-9E19-02AA16590D08}" type="presOf" srcId="{81EB5FAD-081D-4969-AF3B-81E8E918EE4B}" destId="{AC75D720-4246-4395-AD8B-E46878D878F9}" srcOrd="0" destOrd="0" presId="urn:microsoft.com/office/officeart/2005/8/layout/process5"/>
    <dgm:cxn modelId="{DF78C248-7BF1-40E1-92A5-7810C73B2220}" type="presOf" srcId="{0D34A46E-F4C2-486B-8208-324F95A07364}" destId="{CAAAB350-B597-4021-8A6B-6F606C636A2F}" srcOrd="1" destOrd="0" presId="urn:microsoft.com/office/officeart/2005/8/layout/process5"/>
    <dgm:cxn modelId="{20F0664A-A574-41C9-B4D9-942FAE750471}" type="presOf" srcId="{0D34A46E-F4C2-486B-8208-324F95A07364}" destId="{FA63A9A7-6166-44EE-93D9-5B25F1DF5DEF}" srcOrd="0" destOrd="0" presId="urn:microsoft.com/office/officeart/2005/8/layout/process5"/>
    <dgm:cxn modelId="{17D2C44B-DFA6-4499-AB9C-23748B8FCCFF}" type="presOf" srcId="{E968779B-D515-4829-8CE1-92692DA1BEE3}" destId="{5533890D-D12F-45EC-9FEB-99F643EF4814}" srcOrd="0" destOrd="0" presId="urn:microsoft.com/office/officeart/2005/8/layout/process5"/>
    <dgm:cxn modelId="{216D3271-6963-44E5-B00B-0F2778437741}" type="presOf" srcId="{70C10FB9-7903-4AC2-90D3-EB59A0B750A7}" destId="{F7276151-C233-4F2E-B2F6-4625728B5AC9}" srcOrd="1" destOrd="0" presId="urn:microsoft.com/office/officeart/2005/8/layout/process5"/>
    <dgm:cxn modelId="{E25F4653-DE84-4D21-8CC4-6A9C72E47617}" type="presOf" srcId="{26A3720A-C768-4E0F-B76A-AFC8A988BD31}" destId="{3FDC94E1-8C12-4CD6-B150-7F80987343CA}" srcOrd="0" destOrd="0" presId="urn:microsoft.com/office/officeart/2005/8/layout/process5"/>
    <dgm:cxn modelId="{9E12AA53-A134-4FC6-85FF-03D6FE3A5DF2}" type="presOf" srcId="{26A3720A-C768-4E0F-B76A-AFC8A988BD31}" destId="{2E389AB9-3C4D-41A3-BE29-38CCD393BC63}" srcOrd="1" destOrd="0" presId="urn:microsoft.com/office/officeart/2005/8/layout/process5"/>
    <dgm:cxn modelId="{0545DA53-72C5-4C4B-9034-11E094F56E02}" type="presOf" srcId="{2AA04083-B51E-4543-B053-5F3329869352}" destId="{E68723FA-C8D7-400F-8A72-EC9EED1256C3}" srcOrd="0" destOrd="0" presId="urn:microsoft.com/office/officeart/2005/8/layout/process5"/>
    <dgm:cxn modelId="{4D09B356-B370-48CF-8257-BC04AF52F76A}" type="presOf" srcId="{EC5F8BC3-9255-4A3C-91DA-0C831C380654}" destId="{49B73A09-587E-429E-A6F0-C3C6D824FCA8}" srcOrd="1" destOrd="0" presId="urn:microsoft.com/office/officeart/2005/8/layout/process5"/>
    <dgm:cxn modelId="{E8BCE77A-32A9-41BB-9943-505F62DE6682}" srcId="{B610E2C4-4CF3-4713-BA8C-E3D828CD7A9B}" destId="{F6F139A5-0384-464D-87D0-5A744BC1451B}" srcOrd="1" destOrd="0" parTransId="{556FD259-38E8-4754-A060-D671390F6700}" sibTransId="{7FC3B17C-E537-44FA-B204-FBBCAD4CB01A}"/>
    <dgm:cxn modelId="{5A3A1081-2BE9-4A11-84EF-4A087F3C8436}" srcId="{B610E2C4-4CF3-4713-BA8C-E3D828CD7A9B}" destId="{D6DDBBC3-A301-4C6B-A8A9-11557FDED13B}" srcOrd="10" destOrd="0" parTransId="{719D3D25-DD4E-4F90-AC5A-38CE0B4C71C7}" sibTransId="{A806FDF2-D765-413F-BBE8-C4B45D5C1C8D}"/>
    <dgm:cxn modelId="{672D3987-EFCC-48D2-94BC-963B3FC81F4D}" type="presOf" srcId="{F6F139A5-0384-464D-87D0-5A744BC1451B}" destId="{927D8B49-89DF-4E46-A6BC-0357E305B966}" srcOrd="0" destOrd="0" presId="urn:microsoft.com/office/officeart/2005/8/layout/process5"/>
    <dgm:cxn modelId="{D2FFD68D-1388-436B-8399-8F0ABD0E9C89}" type="presOf" srcId="{D9FC31BF-37A2-4855-9B5E-EB10EED84DC9}" destId="{F0DFDE1C-77DB-4443-81EF-F0C9D13BD1FC}" srcOrd="1" destOrd="0" presId="urn:microsoft.com/office/officeart/2005/8/layout/process5"/>
    <dgm:cxn modelId="{71EF1C8E-41F1-4911-8F4E-CBD32B48ED13}" srcId="{B610E2C4-4CF3-4713-BA8C-E3D828CD7A9B}" destId="{75FE628A-ED83-47F7-AABF-5E4A61D562F2}" srcOrd="9" destOrd="0" parTransId="{05AC4DCA-44AA-4966-8BA2-A53F16B32C3E}" sibTransId="{0D34A46E-F4C2-486B-8208-324F95A07364}"/>
    <dgm:cxn modelId="{1CB6DC91-8FF0-4B31-B0C0-EF1D90D04373}" srcId="{B610E2C4-4CF3-4713-BA8C-E3D828CD7A9B}" destId="{480AE03A-969D-4F41-BBFF-1655D89D6F4A}" srcOrd="0" destOrd="0" parTransId="{EB3E2EB2-EBBF-4484-8DD2-D3E75FDF86CA}" sibTransId="{41DB8F7E-7E9C-4745-9A1C-A5B826AE868E}"/>
    <dgm:cxn modelId="{8E4882A3-6D77-4AF7-8725-839E2D09FC3F}" type="presOf" srcId="{70C10FB9-7903-4AC2-90D3-EB59A0B750A7}" destId="{F5A9D433-9ED9-4A59-A64A-5A971AD1E482}" srcOrd="0" destOrd="0" presId="urn:microsoft.com/office/officeart/2005/8/layout/process5"/>
    <dgm:cxn modelId="{08F13EA7-CFF2-4778-A1AA-8B4F965D90BE}" type="presOf" srcId="{D6DDBBC3-A301-4C6B-A8A9-11557FDED13B}" destId="{B579FB61-1F0F-48EA-92BC-E7C04E1117EC}" srcOrd="0" destOrd="0" presId="urn:microsoft.com/office/officeart/2005/8/layout/process5"/>
    <dgm:cxn modelId="{427168A7-4EED-482E-A4DB-077906CE9F55}" type="presOf" srcId="{C491A9F7-79A0-4109-9A99-6A6A38795817}" destId="{0CD0CB40-40FD-4474-B6BB-2EDB5855D3C0}" srcOrd="1" destOrd="0" presId="urn:microsoft.com/office/officeart/2005/8/layout/process5"/>
    <dgm:cxn modelId="{E51A02AF-2267-4B25-BC33-6C45DF3A7D6C}" type="presOf" srcId="{F26BA050-1603-40EB-8E72-67DBB9D26AA3}" destId="{6A77F3AC-DEEB-4F49-BBF9-861A947B648E}" srcOrd="0" destOrd="0" presId="urn:microsoft.com/office/officeart/2005/8/layout/process5"/>
    <dgm:cxn modelId="{9286ACB7-ABB1-482B-85FA-9D78C0E3D45B}" type="presOf" srcId="{41DB8F7E-7E9C-4745-9A1C-A5B826AE868E}" destId="{FA484CC3-D08C-40E7-897D-080571677640}" srcOrd="0" destOrd="0" presId="urn:microsoft.com/office/officeart/2005/8/layout/process5"/>
    <dgm:cxn modelId="{5EF92EC0-D6AB-4A2A-B9DD-55727C3D8ECE}" type="presOf" srcId="{D9FC31BF-37A2-4855-9B5E-EB10EED84DC9}" destId="{7AF14B06-6870-4B01-8413-CDAE59F30D15}" srcOrd="0" destOrd="0" presId="urn:microsoft.com/office/officeart/2005/8/layout/process5"/>
    <dgm:cxn modelId="{9D353EC1-CE65-431A-A74E-410F0BA654BA}" type="presOf" srcId="{A806FDF2-D765-413F-BBE8-C4B45D5C1C8D}" destId="{7FD0C10E-6456-48C2-BCF8-66DCB29D311A}" srcOrd="1" destOrd="0" presId="urn:microsoft.com/office/officeart/2005/8/layout/process5"/>
    <dgm:cxn modelId="{E3189FC1-2AA9-4AE5-8635-A6075AF05836}" type="presOf" srcId="{41DB8F7E-7E9C-4745-9A1C-A5B826AE868E}" destId="{BC245898-B9E7-416C-8C0B-0B1EECC89779}" srcOrd="1" destOrd="0" presId="urn:microsoft.com/office/officeart/2005/8/layout/process5"/>
    <dgm:cxn modelId="{96488AC4-C802-498D-9BC8-A6157242832B}" type="presOf" srcId="{B610E2C4-4CF3-4713-BA8C-E3D828CD7A9B}" destId="{D164DA38-930B-4ED5-9D3E-14C704AAAD5C}" srcOrd="0" destOrd="0" presId="urn:microsoft.com/office/officeart/2005/8/layout/process5"/>
    <dgm:cxn modelId="{0C3AD5CD-133C-4AC9-A039-063734BF40CF}" type="presOf" srcId="{7FC3B17C-E537-44FA-B204-FBBCAD4CB01A}" destId="{5AF818B5-FA59-4A91-9F47-044851F78CD6}" srcOrd="1" destOrd="0" presId="urn:microsoft.com/office/officeart/2005/8/layout/process5"/>
    <dgm:cxn modelId="{AF5A71D1-8DE7-4890-9621-715E679CC335}" type="presOf" srcId="{58A8CE5F-7EE6-4BCE-A89A-7FECF425A578}" destId="{54F805C1-C56F-4E88-8C2F-3F087DA26541}" srcOrd="0" destOrd="0" presId="urn:microsoft.com/office/officeart/2005/8/layout/process5"/>
    <dgm:cxn modelId="{3A83B5D4-AF84-493B-9FFE-C9C2272DF662}" srcId="{B610E2C4-4CF3-4713-BA8C-E3D828CD7A9B}" destId="{DEF886C7-CB67-448D-AB1D-AD751A1DDF0E}" srcOrd="2" destOrd="0" parTransId="{52BE7A63-E301-40EF-8DBF-BF3E7678472A}" sibTransId="{E968779B-D515-4829-8CE1-92692DA1BEE3}"/>
    <dgm:cxn modelId="{83AFF3DB-79FF-48B5-BCC9-40F392D75AC9}" type="presOf" srcId="{480AE03A-969D-4F41-BBFF-1655D89D6F4A}" destId="{68D5DE52-9149-4AC2-B513-56A4F7F2272F}" srcOrd="0" destOrd="0" presId="urn:microsoft.com/office/officeart/2005/8/layout/process5"/>
    <dgm:cxn modelId="{CD8694DF-E652-46E3-9B84-506538928FB1}" type="presOf" srcId="{5878617A-0596-4143-97EC-B44FE82AB887}" destId="{79A8785A-EC17-43CC-8369-80BF7CA5B489}" srcOrd="0" destOrd="0" presId="urn:microsoft.com/office/officeart/2005/8/layout/process5"/>
    <dgm:cxn modelId="{271E30E0-AF44-490C-8CB5-04D326BB64C2}" srcId="{B610E2C4-4CF3-4713-BA8C-E3D828CD7A9B}" destId="{5878617A-0596-4143-97EC-B44FE82AB887}" srcOrd="8" destOrd="0" parTransId="{38279C80-EA8C-468D-A1AF-4C57E147DB11}" sibTransId="{EC5F8BC3-9255-4A3C-91DA-0C831C380654}"/>
    <dgm:cxn modelId="{D0A6C5E5-E86E-4BC7-98E2-1867121B65D9}" type="presOf" srcId="{6EE7C26E-A758-45C9-906D-3E80DE280309}" destId="{AA6C943B-7EA9-467B-B508-7AA7B30A1C6D}" srcOrd="0" destOrd="0" presId="urn:microsoft.com/office/officeart/2005/8/layout/process5"/>
    <dgm:cxn modelId="{C31B86E7-0460-4F61-9C95-22CC191B8CB4}" type="presOf" srcId="{7FC3B17C-E537-44FA-B204-FBBCAD4CB01A}" destId="{B10D4AAF-04E7-4AD3-B8ED-40F3CDF50197}" srcOrd="0" destOrd="0" presId="urn:microsoft.com/office/officeart/2005/8/layout/process5"/>
    <dgm:cxn modelId="{29DAC075-4018-44F1-8D55-7FF2E14823C3}" type="presParOf" srcId="{D164DA38-930B-4ED5-9D3E-14C704AAAD5C}" destId="{68D5DE52-9149-4AC2-B513-56A4F7F2272F}" srcOrd="0" destOrd="0" presId="urn:microsoft.com/office/officeart/2005/8/layout/process5"/>
    <dgm:cxn modelId="{B83DF755-C79C-4A09-8DDE-43D962C2B541}" type="presParOf" srcId="{D164DA38-930B-4ED5-9D3E-14C704AAAD5C}" destId="{FA484CC3-D08C-40E7-897D-080571677640}" srcOrd="1" destOrd="0" presId="urn:microsoft.com/office/officeart/2005/8/layout/process5"/>
    <dgm:cxn modelId="{2F72659A-BC8E-406E-B18B-FBCA15B186AF}" type="presParOf" srcId="{FA484CC3-D08C-40E7-897D-080571677640}" destId="{BC245898-B9E7-416C-8C0B-0B1EECC89779}" srcOrd="0" destOrd="0" presId="urn:microsoft.com/office/officeart/2005/8/layout/process5"/>
    <dgm:cxn modelId="{93D22172-03E5-4561-B477-E4153362D864}" type="presParOf" srcId="{D164DA38-930B-4ED5-9D3E-14C704AAAD5C}" destId="{927D8B49-89DF-4E46-A6BC-0357E305B966}" srcOrd="2" destOrd="0" presId="urn:microsoft.com/office/officeart/2005/8/layout/process5"/>
    <dgm:cxn modelId="{EF5A2BBA-BD82-4E18-AE5E-8F00CD12756F}" type="presParOf" srcId="{D164DA38-930B-4ED5-9D3E-14C704AAAD5C}" destId="{B10D4AAF-04E7-4AD3-B8ED-40F3CDF50197}" srcOrd="3" destOrd="0" presId="urn:microsoft.com/office/officeart/2005/8/layout/process5"/>
    <dgm:cxn modelId="{95DE78C7-FAF3-42B6-BC88-4852390C84BD}" type="presParOf" srcId="{B10D4AAF-04E7-4AD3-B8ED-40F3CDF50197}" destId="{5AF818B5-FA59-4A91-9F47-044851F78CD6}" srcOrd="0" destOrd="0" presId="urn:microsoft.com/office/officeart/2005/8/layout/process5"/>
    <dgm:cxn modelId="{6AB5F6BC-56C8-497D-A97A-2E1B2073ECFE}" type="presParOf" srcId="{D164DA38-930B-4ED5-9D3E-14C704AAAD5C}" destId="{FE1F325E-099A-4C16-9C6A-CD0C6CA02463}" srcOrd="4" destOrd="0" presId="urn:microsoft.com/office/officeart/2005/8/layout/process5"/>
    <dgm:cxn modelId="{11F4B681-C9DD-485C-B852-9ACB3DD209FC}" type="presParOf" srcId="{D164DA38-930B-4ED5-9D3E-14C704AAAD5C}" destId="{5533890D-D12F-45EC-9FEB-99F643EF4814}" srcOrd="5" destOrd="0" presId="urn:microsoft.com/office/officeart/2005/8/layout/process5"/>
    <dgm:cxn modelId="{65FA9E9F-38A6-47AB-857B-75EA911F9BB1}" type="presParOf" srcId="{5533890D-D12F-45EC-9FEB-99F643EF4814}" destId="{3AC93FB2-EEEA-4A26-BF47-BFE9529E9B23}" srcOrd="0" destOrd="0" presId="urn:microsoft.com/office/officeart/2005/8/layout/process5"/>
    <dgm:cxn modelId="{1EACF97B-7653-4C57-B474-3A91EA73AB87}" type="presParOf" srcId="{D164DA38-930B-4ED5-9D3E-14C704AAAD5C}" destId="{E7D624AB-2E10-47CD-8606-654BC2920DB1}" srcOrd="6" destOrd="0" presId="urn:microsoft.com/office/officeart/2005/8/layout/process5"/>
    <dgm:cxn modelId="{5842F9B0-9B4A-4BBC-84C8-C92A90D895EE}" type="presParOf" srcId="{D164DA38-930B-4ED5-9D3E-14C704AAAD5C}" destId="{F5A9D433-9ED9-4A59-A64A-5A971AD1E482}" srcOrd="7" destOrd="0" presId="urn:microsoft.com/office/officeart/2005/8/layout/process5"/>
    <dgm:cxn modelId="{9425E14B-502B-4C28-B595-D9EAECFC7288}" type="presParOf" srcId="{F5A9D433-9ED9-4A59-A64A-5A971AD1E482}" destId="{F7276151-C233-4F2E-B2F6-4625728B5AC9}" srcOrd="0" destOrd="0" presId="urn:microsoft.com/office/officeart/2005/8/layout/process5"/>
    <dgm:cxn modelId="{487B934A-7205-4CC9-A0D6-71CC15A3651E}" type="presParOf" srcId="{D164DA38-930B-4ED5-9D3E-14C704AAAD5C}" destId="{AA6C943B-7EA9-467B-B508-7AA7B30A1C6D}" srcOrd="8" destOrd="0" presId="urn:microsoft.com/office/officeart/2005/8/layout/process5"/>
    <dgm:cxn modelId="{CE46D3AD-B95A-4DC7-9A63-BB0274CFEF50}" type="presParOf" srcId="{D164DA38-930B-4ED5-9D3E-14C704AAAD5C}" destId="{3FDC94E1-8C12-4CD6-B150-7F80987343CA}" srcOrd="9" destOrd="0" presId="urn:microsoft.com/office/officeart/2005/8/layout/process5"/>
    <dgm:cxn modelId="{940AD531-AE2A-488D-9BE1-F839B69A754D}" type="presParOf" srcId="{3FDC94E1-8C12-4CD6-B150-7F80987343CA}" destId="{2E389AB9-3C4D-41A3-BE29-38CCD393BC63}" srcOrd="0" destOrd="0" presId="urn:microsoft.com/office/officeart/2005/8/layout/process5"/>
    <dgm:cxn modelId="{E300F043-40A5-432D-AA6F-35AD5F5E75D1}" type="presParOf" srcId="{D164DA38-930B-4ED5-9D3E-14C704AAAD5C}" destId="{28BAC677-79AC-4CE5-A855-301E30BC3E5F}" srcOrd="10" destOrd="0" presId="urn:microsoft.com/office/officeart/2005/8/layout/process5"/>
    <dgm:cxn modelId="{1A8FB92E-1A1F-4B7A-839C-C059B186AB86}" type="presParOf" srcId="{D164DA38-930B-4ED5-9D3E-14C704AAAD5C}" destId="{54F805C1-C56F-4E88-8C2F-3F087DA26541}" srcOrd="11" destOrd="0" presId="urn:microsoft.com/office/officeart/2005/8/layout/process5"/>
    <dgm:cxn modelId="{91B82F90-C7B4-44C2-B01F-46B915C62BBD}" type="presParOf" srcId="{54F805C1-C56F-4E88-8C2F-3F087DA26541}" destId="{DFE83223-2E41-430F-BFFD-DF3783488599}" srcOrd="0" destOrd="0" presId="urn:microsoft.com/office/officeart/2005/8/layout/process5"/>
    <dgm:cxn modelId="{7AFAA422-45C5-4569-B2CF-DF3EC03F5AE8}" type="presParOf" srcId="{D164DA38-930B-4ED5-9D3E-14C704AAAD5C}" destId="{6A77F3AC-DEEB-4F49-BBF9-861A947B648E}" srcOrd="12" destOrd="0" presId="urn:microsoft.com/office/officeart/2005/8/layout/process5"/>
    <dgm:cxn modelId="{9A339558-71A5-4F2A-9E70-E9DF101F815F}" type="presParOf" srcId="{D164DA38-930B-4ED5-9D3E-14C704AAAD5C}" destId="{F22DD5B3-3487-43B8-AAF1-210452215F55}" srcOrd="13" destOrd="0" presId="urn:microsoft.com/office/officeart/2005/8/layout/process5"/>
    <dgm:cxn modelId="{B2FA2C39-2640-4F6B-B1C7-4C50DB1435AE}" type="presParOf" srcId="{F22DD5B3-3487-43B8-AAF1-210452215F55}" destId="{0CD0CB40-40FD-4474-B6BB-2EDB5855D3C0}" srcOrd="0" destOrd="0" presId="urn:microsoft.com/office/officeart/2005/8/layout/process5"/>
    <dgm:cxn modelId="{AC280F4A-4B1A-4572-8ACB-FF4B75D95816}" type="presParOf" srcId="{D164DA38-930B-4ED5-9D3E-14C704AAAD5C}" destId="{C5C1533E-7B58-4FE7-AE70-EE4B1C9396EE}" srcOrd="14" destOrd="0" presId="urn:microsoft.com/office/officeart/2005/8/layout/process5"/>
    <dgm:cxn modelId="{CFA60999-61F3-4004-AF4B-6784302ABB4D}" type="presParOf" srcId="{D164DA38-930B-4ED5-9D3E-14C704AAAD5C}" destId="{AC75D720-4246-4395-AD8B-E46878D878F9}" srcOrd="15" destOrd="0" presId="urn:microsoft.com/office/officeart/2005/8/layout/process5"/>
    <dgm:cxn modelId="{6F2D494C-CDC2-45BF-924A-964247100F9C}" type="presParOf" srcId="{AC75D720-4246-4395-AD8B-E46878D878F9}" destId="{0FBCA1E6-C37E-4244-8443-3408A608D011}" srcOrd="0" destOrd="0" presId="urn:microsoft.com/office/officeart/2005/8/layout/process5"/>
    <dgm:cxn modelId="{0F732D42-F7BC-4ACC-B452-4C68AC319012}" type="presParOf" srcId="{D164DA38-930B-4ED5-9D3E-14C704AAAD5C}" destId="{79A8785A-EC17-43CC-8369-80BF7CA5B489}" srcOrd="16" destOrd="0" presId="urn:microsoft.com/office/officeart/2005/8/layout/process5"/>
    <dgm:cxn modelId="{AC65DFB2-79ED-4984-B8CC-FC29811AFC5B}" type="presParOf" srcId="{D164DA38-930B-4ED5-9D3E-14C704AAAD5C}" destId="{630AF400-5BA5-4EE8-AB6F-C94DB088211A}" srcOrd="17" destOrd="0" presId="urn:microsoft.com/office/officeart/2005/8/layout/process5"/>
    <dgm:cxn modelId="{C07C3D49-BE72-4770-9135-0DE9ED5D2CFA}" type="presParOf" srcId="{630AF400-5BA5-4EE8-AB6F-C94DB088211A}" destId="{49B73A09-587E-429E-A6F0-C3C6D824FCA8}" srcOrd="0" destOrd="0" presId="urn:microsoft.com/office/officeart/2005/8/layout/process5"/>
    <dgm:cxn modelId="{CE5DB57E-A688-4C91-B2BC-E8604F4D31DE}" type="presParOf" srcId="{D164DA38-930B-4ED5-9D3E-14C704AAAD5C}" destId="{F935B01C-9723-4E91-A49C-970FE97EAF1C}" srcOrd="18" destOrd="0" presId="urn:microsoft.com/office/officeart/2005/8/layout/process5"/>
    <dgm:cxn modelId="{392697CB-5F51-4374-BCD8-70D135380E29}" type="presParOf" srcId="{D164DA38-930B-4ED5-9D3E-14C704AAAD5C}" destId="{FA63A9A7-6166-44EE-93D9-5B25F1DF5DEF}" srcOrd="19" destOrd="0" presId="urn:microsoft.com/office/officeart/2005/8/layout/process5"/>
    <dgm:cxn modelId="{0F6F197E-BFFB-44DD-9F6B-213422548182}" type="presParOf" srcId="{FA63A9A7-6166-44EE-93D9-5B25F1DF5DEF}" destId="{CAAAB350-B597-4021-8A6B-6F606C636A2F}" srcOrd="0" destOrd="0" presId="urn:microsoft.com/office/officeart/2005/8/layout/process5"/>
    <dgm:cxn modelId="{0BE07206-9581-4AD7-B94F-46CB82BB321D}" type="presParOf" srcId="{D164DA38-930B-4ED5-9D3E-14C704AAAD5C}" destId="{B579FB61-1F0F-48EA-92BC-E7C04E1117EC}" srcOrd="20" destOrd="0" presId="urn:microsoft.com/office/officeart/2005/8/layout/process5"/>
    <dgm:cxn modelId="{61BB4551-6ABC-4527-9871-D3382F8940B8}" type="presParOf" srcId="{D164DA38-930B-4ED5-9D3E-14C704AAAD5C}" destId="{17140737-16B5-49EF-A17F-3E92EAB42501}" srcOrd="21" destOrd="0" presId="urn:microsoft.com/office/officeart/2005/8/layout/process5"/>
    <dgm:cxn modelId="{130E854F-A6C4-4FAD-BB21-40278400D549}" type="presParOf" srcId="{17140737-16B5-49EF-A17F-3E92EAB42501}" destId="{7FD0C10E-6456-48C2-BCF8-66DCB29D311A}" srcOrd="0" destOrd="0" presId="urn:microsoft.com/office/officeart/2005/8/layout/process5"/>
    <dgm:cxn modelId="{741AA454-E917-4558-97DE-89DE0B68166D}" type="presParOf" srcId="{D164DA38-930B-4ED5-9D3E-14C704AAAD5C}" destId="{882280FA-1491-4161-AFB2-D7121A820E44}" srcOrd="22" destOrd="0" presId="urn:microsoft.com/office/officeart/2005/8/layout/process5"/>
    <dgm:cxn modelId="{F26522A1-3D63-4C6E-A404-32A0750A1962}" type="presParOf" srcId="{D164DA38-930B-4ED5-9D3E-14C704AAAD5C}" destId="{7AF14B06-6870-4B01-8413-CDAE59F30D15}" srcOrd="23" destOrd="0" presId="urn:microsoft.com/office/officeart/2005/8/layout/process5"/>
    <dgm:cxn modelId="{E07F6488-A7EA-44AB-8542-A40C6B2294D2}" type="presParOf" srcId="{7AF14B06-6870-4B01-8413-CDAE59F30D15}" destId="{F0DFDE1C-77DB-4443-81EF-F0C9D13BD1FC}" srcOrd="0" destOrd="0" presId="urn:microsoft.com/office/officeart/2005/8/layout/process5"/>
    <dgm:cxn modelId="{605B6E52-7A29-4D7F-A461-0C2BCE62B9A6}" type="presParOf" srcId="{D164DA38-930B-4ED5-9D3E-14C704AAAD5C}" destId="{E68723FA-C8D7-400F-8A72-EC9EED1256C3}" srcOrd="24"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7700F1-A7B6-419D-870A-27A1E9A15FEF}" type="doc">
      <dgm:prSet loTypeId="urn:microsoft.com/office/officeart/2018/5/layout/IconLeafLabelList" loCatId="icon" qsTypeId="urn:microsoft.com/office/officeart/2005/8/quickstyle/simple4" qsCatId="simple" csTypeId="urn:microsoft.com/office/officeart/2018/5/colors/Iconchunking_neutralicon_colorful2" csCatId="colorful" phldr="1"/>
      <dgm:spPr/>
      <dgm:t>
        <a:bodyPr/>
        <a:lstStyle/>
        <a:p>
          <a:endParaRPr lang="en-US"/>
        </a:p>
      </dgm:t>
    </dgm:pt>
    <dgm:pt modelId="{EC684DA6-B8EE-4C77-B4B4-60AD82F882B1}">
      <dgm:prSet/>
      <dgm:spPr/>
      <dgm:t>
        <a:bodyPr/>
        <a:lstStyle/>
        <a:p>
          <a:pPr>
            <a:defRPr cap="all"/>
          </a:pPr>
          <a:r>
            <a:rPr lang="en-US"/>
            <a:t>Not Available commercially</a:t>
          </a:r>
        </a:p>
      </dgm:t>
    </dgm:pt>
    <dgm:pt modelId="{07053663-0CC9-497B-9136-56617A9C86F9}" type="parTrans" cxnId="{BEBAAA33-3426-4010-9DA1-2393FEE8A290}">
      <dgm:prSet/>
      <dgm:spPr/>
      <dgm:t>
        <a:bodyPr/>
        <a:lstStyle/>
        <a:p>
          <a:endParaRPr lang="en-US"/>
        </a:p>
      </dgm:t>
    </dgm:pt>
    <dgm:pt modelId="{42CB1DEE-B1B5-4A74-A169-67628F6CA9E4}" type="sibTrans" cxnId="{BEBAAA33-3426-4010-9DA1-2393FEE8A290}">
      <dgm:prSet/>
      <dgm:spPr/>
      <dgm:t>
        <a:bodyPr/>
        <a:lstStyle/>
        <a:p>
          <a:endParaRPr lang="en-US"/>
        </a:p>
      </dgm:t>
    </dgm:pt>
    <dgm:pt modelId="{C2275494-AC10-46A9-A045-0999F88C238C}">
      <dgm:prSet/>
      <dgm:spPr/>
      <dgm:t>
        <a:bodyPr/>
        <a:lstStyle/>
        <a:p>
          <a:pPr>
            <a:defRPr cap="all"/>
          </a:pPr>
          <a:r>
            <a:rPr lang="en-US"/>
            <a:t>Unstable Technology</a:t>
          </a:r>
        </a:p>
      </dgm:t>
    </dgm:pt>
    <dgm:pt modelId="{D6ACAF12-9648-46C0-AEA8-C3003BBEBEB7}" type="parTrans" cxnId="{590304D6-80B1-4B01-8CF0-1D0E79135BC1}">
      <dgm:prSet/>
      <dgm:spPr/>
      <dgm:t>
        <a:bodyPr/>
        <a:lstStyle/>
        <a:p>
          <a:endParaRPr lang="en-US"/>
        </a:p>
      </dgm:t>
    </dgm:pt>
    <dgm:pt modelId="{49713814-7EC6-4062-B20B-48AE07354FBE}" type="sibTrans" cxnId="{590304D6-80B1-4B01-8CF0-1D0E79135BC1}">
      <dgm:prSet/>
      <dgm:spPr/>
      <dgm:t>
        <a:bodyPr/>
        <a:lstStyle/>
        <a:p>
          <a:endParaRPr lang="en-US"/>
        </a:p>
      </dgm:t>
    </dgm:pt>
    <dgm:pt modelId="{97C25E97-CFD0-4179-A423-FF22A3476313}">
      <dgm:prSet/>
      <dgm:spPr/>
      <dgm:t>
        <a:bodyPr/>
        <a:lstStyle/>
        <a:p>
          <a:pPr>
            <a:defRPr cap="all"/>
          </a:pPr>
          <a:r>
            <a:rPr lang="en-US"/>
            <a:t>Current technology is ≈ 100 Qubit operating machine needed to rival current classical equivalents.</a:t>
          </a:r>
        </a:p>
      </dgm:t>
    </dgm:pt>
    <dgm:pt modelId="{C0DDC2A7-F2E3-488F-8B25-982BF6024087}" type="parTrans" cxnId="{FA1F448D-CC2A-4D01-918A-BA50D5194D6F}">
      <dgm:prSet/>
      <dgm:spPr/>
      <dgm:t>
        <a:bodyPr/>
        <a:lstStyle/>
        <a:p>
          <a:endParaRPr lang="en-US"/>
        </a:p>
      </dgm:t>
    </dgm:pt>
    <dgm:pt modelId="{05712E9B-11ED-479D-92FB-E38F26ADFB3B}" type="sibTrans" cxnId="{FA1F448D-CC2A-4D01-918A-BA50D5194D6F}">
      <dgm:prSet/>
      <dgm:spPr/>
      <dgm:t>
        <a:bodyPr/>
        <a:lstStyle/>
        <a:p>
          <a:endParaRPr lang="en-US"/>
        </a:p>
      </dgm:t>
    </dgm:pt>
    <dgm:pt modelId="{B1C7223C-1996-41E0-AD1C-6072E153163B}">
      <dgm:prSet/>
      <dgm:spPr/>
      <dgm:t>
        <a:bodyPr/>
        <a:lstStyle/>
        <a:p>
          <a:pPr>
            <a:defRPr cap="all"/>
          </a:pPr>
          <a:r>
            <a:rPr lang="en-US"/>
            <a:t>Decoherence -  the tendency of a quantum computer to decay </a:t>
          </a:r>
          <a:br>
            <a:rPr lang="en-US"/>
          </a:br>
          <a:r>
            <a:rPr lang="en-US"/>
            <a:t>from a given quantum state into an incoherent state as it interacts with the environment. </a:t>
          </a:r>
        </a:p>
      </dgm:t>
    </dgm:pt>
    <dgm:pt modelId="{A4E1C534-01FA-4AD0-8E69-7A0355EEA8D6}" type="parTrans" cxnId="{A3DEC4B2-A1EC-4719-8728-05522024CA47}">
      <dgm:prSet/>
      <dgm:spPr/>
      <dgm:t>
        <a:bodyPr/>
        <a:lstStyle/>
        <a:p>
          <a:endParaRPr lang="en-US"/>
        </a:p>
      </dgm:t>
    </dgm:pt>
    <dgm:pt modelId="{3CE12F1A-B54A-4D65-8260-FA3AFD072293}" type="sibTrans" cxnId="{A3DEC4B2-A1EC-4719-8728-05522024CA47}">
      <dgm:prSet/>
      <dgm:spPr/>
      <dgm:t>
        <a:bodyPr/>
        <a:lstStyle/>
        <a:p>
          <a:endParaRPr lang="en-US"/>
        </a:p>
      </dgm:t>
    </dgm:pt>
    <dgm:pt modelId="{2E340E6C-E5DA-4DE2-843A-62205117BCC8}" type="pres">
      <dgm:prSet presAssocID="{117700F1-A7B6-419D-870A-27A1E9A15FEF}" presName="root" presStyleCnt="0">
        <dgm:presLayoutVars>
          <dgm:dir/>
          <dgm:resizeHandles val="exact"/>
        </dgm:presLayoutVars>
      </dgm:prSet>
      <dgm:spPr/>
    </dgm:pt>
    <dgm:pt modelId="{89911C86-6BAC-4490-BA33-7604BB5CDB13}" type="pres">
      <dgm:prSet presAssocID="{EC684DA6-B8EE-4C77-B4B4-60AD82F882B1}" presName="compNode" presStyleCnt="0"/>
      <dgm:spPr/>
    </dgm:pt>
    <dgm:pt modelId="{6105FACC-09AF-4BAA-A3D7-65C74A5E9397}" type="pres">
      <dgm:prSet presAssocID="{EC684DA6-B8EE-4C77-B4B4-60AD82F882B1}" presName="iconBgRect" presStyleLbl="bgShp" presStyleIdx="0" presStyleCnt="4"/>
      <dgm:spPr>
        <a:prstGeom prst="round2DiagRect">
          <a:avLst>
            <a:gd name="adj1" fmla="val 29727"/>
            <a:gd name="adj2" fmla="val 0"/>
          </a:avLst>
        </a:prstGeom>
      </dgm:spPr>
    </dgm:pt>
    <dgm:pt modelId="{7A29A261-25A2-4868-80EE-D5AEBCA8ABD9}" type="pres">
      <dgm:prSet presAssocID="{EC684DA6-B8EE-4C77-B4B4-60AD82F882B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CE4D2AB7-1E05-4C7C-B25D-99E47576EA4D}" type="pres">
      <dgm:prSet presAssocID="{EC684DA6-B8EE-4C77-B4B4-60AD82F882B1}" presName="spaceRect" presStyleCnt="0"/>
      <dgm:spPr/>
    </dgm:pt>
    <dgm:pt modelId="{C4DAAFA8-E3A4-43ED-A217-C6983EA8C3F0}" type="pres">
      <dgm:prSet presAssocID="{EC684DA6-B8EE-4C77-B4B4-60AD82F882B1}" presName="textRect" presStyleLbl="revTx" presStyleIdx="0" presStyleCnt="4">
        <dgm:presLayoutVars>
          <dgm:chMax val="1"/>
          <dgm:chPref val="1"/>
        </dgm:presLayoutVars>
      </dgm:prSet>
      <dgm:spPr/>
    </dgm:pt>
    <dgm:pt modelId="{A304F80E-AD9F-4605-938E-C6C1898D1D9F}" type="pres">
      <dgm:prSet presAssocID="{42CB1DEE-B1B5-4A74-A169-67628F6CA9E4}" presName="sibTrans" presStyleCnt="0"/>
      <dgm:spPr/>
    </dgm:pt>
    <dgm:pt modelId="{DE9175AC-7008-49A3-A751-4BD6453D5B76}" type="pres">
      <dgm:prSet presAssocID="{C2275494-AC10-46A9-A045-0999F88C238C}" presName="compNode" presStyleCnt="0"/>
      <dgm:spPr/>
    </dgm:pt>
    <dgm:pt modelId="{1A7E22A0-8456-4B7D-95D9-1B44972ACC7C}" type="pres">
      <dgm:prSet presAssocID="{C2275494-AC10-46A9-A045-0999F88C238C}" presName="iconBgRect" presStyleLbl="bgShp" presStyleIdx="1" presStyleCnt="4"/>
      <dgm:spPr>
        <a:prstGeom prst="round2DiagRect">
          <a:avLst>
            <a:gd name="adj1" fmla="val 29727"/>
            <a:gd name="adj2" fmla="val 0"/>
          </a:avLst>
        </a:prstGeom>
      </dgm:spPr>
    </dgm:pt>
    <dgm:pt modelId="{988BD079-4F22-4079-AB87-89FAA4F9592D}" type="pres">
      <dgm:prSet presAssocID="{C2275494-AC10-46A9-A045-0999F88C23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3EDF1B2-91BB-4DCA-97EF-7AA65E33669D}" type="pres">
      <dgm:prSet presAssocID="{C2275494-AC10-46A9-A045-0999F88C238C}" presName="spaceRect" presStyleCnt="0"/>
      <dgm:spPr/>
    </dgm:pt>
    <dgm:pt modelId="{E3BC398D-5309-43A2-8FA1-8437DE7A5BD8}" type="pres">
      <dgm:prSet presAssocID="{C2275494-AC10-46A9-A045-0999F88C238C}" presName="textRect" presStyleLbl="revTx" presStyleIdx="1" presStyleCnt="4">
        <dgm:presLayoutVars>
          <dgm:chMax val="1"/>
          <dgm:chPref val="1"/>
        </dgm:presLayoutVars>
      </dgm:prSet>
      <dgm:spPr/>
    </dgm:pt>
    <dgm:pt modelId="{D3D34C6F-1326-4BF6-879C-D765CD75A235}" type="pres">
      <dgm:prSet presAssocID="{49713814-7EC6-4062-B20B-48AE07354FBE}" presName="sibTrans" presStyleCnt="0"/>
      <dgm:spPr/>
    </dgm:pt>
    <dgm:pt modelId="{3F779FF7-3803-4E51-AFAA-5607BD76C79F}" type="pres">
      <dgm:prSet presAssocID="{97C25E97-CFD0-4179-A423-FF22A3476313}" presName="compNode" presStyleCnt="0"/>
      <dgm:spPr/>
    </dgm:pt>
    <dgm:pt modelId="{0F4D3BA9-74BB-4A5D-BAB5-D96DED05EAD0}" type="pres">
      <dgm:prSet presAssocID="{97C25E97-CFD0-4179-A423-FF22A3476313}" presName="iconBgRect" presStyleLbl="bgShp" presStyleIdx="2" presStyleCnt="4"/>
      <dgm:spPr>
        <a:prstGeom prst="round2DiagRect">
          <a:avLst>
            <a:gd name="adj1" fmla="val 29727"/>
            <a:gd name="adj2" fmla="val 0"/>
          </a:avLst>
        </a:prstGeom>
      </dgm:spPr>
    </dgm:pt>
    <dgm:pt modelId="{7C795752-3AD5-4AAB-A447-96AC9C96B0AC}" type="pres">
      <dgm:prSet presAssocID="{97C25E97-CFD0-4179-A423-FF22A34763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6839A6F-F843-4C09-AD42-ED8036313F71}" type="pres">
      <dgm:prSet presAssocID="{97C25E97-CFD0-4179-A423-FF22A3476313}" presName="spaceRect" presStyleCnt="0"/>
      <dgm:spPr/>
    </dgm:pt>
    <dgm:pt modelId="{46F7DF2A-0BE9-4753-B2B9-0CC945DB5262}" type="pres">
      <dgm:prSet presAssocID="{97C25E97-CFD0-4179-A423-FF22A3476313}" presName="textRect" presStyleLbl="revTx" presStyleIdx="2" presStyleCnt="4">
        <dgm:presLayoutVars>
          <dgm:chMax val="1"/>
          <dgm:chPref val="1"/>
        </dgm:presLayoutVars>
      </dgm:prSet>
      <dgm:spPr/>
    </dgm:pt>
    <dgm:pt modelId="{05F84177-4B71-4C87-A9BB-7335352F2F9B}" type="pres">
      <dgm:prSet presAssocID="{05712E9B-11ED-479D-92FB-E38F26ADFB3B}" presName="sibTrans" presStyleCnt="0"/>
      <dgm:spPr/>
    </dgm:pt>
    <dgm:pt modelId="{546CFE0B-CA6C-4F19-BB77-FA93C7477B5A}" type="pres">
      <dgm:prSet presAssocID="{B1C7223C-1996-41E0-AD1C-6072E153163B}" presName="compNode" presStyleCnt="0"/>
      <dgm:spPr/>
    </dgm:pt>
    <dgm:pt modelId="{CBFDA934-27D5-42B3-8935-BFBF1F626C1B}" type="pres">
      <dgm:prSet presAssocID="{B1C7223C-1996-41E0-AD1C-6072E153163B}" presName="iconBgRect" presStyleLbl="bgShp" presStyleIdx="3" presStyleCnt="4"/>
      <dgm:spPr>
        <a:prstGeom prst="round2DiagRect">
          <a:avLst>
            <a:gd name="adj1" fmla="val 29727"/>
            <a:gd name="adj2" fmla="val 0"/>
          </a:avLst>
        </a:prstGeom>
      </dgm:spPr>
    </dgm:pt>
    <dgm:pt modelId="{64F79433-2903-4317-842E-566BBA0B10A1}" type="pres">
      <dgm:prSet presAssocID="{B1C7223C-1996-41E0-AD1C-6072E15316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eaf"/>
        </a:ext>
      </dgm:extLst>
    </dgm:pt>
    <dgm:pt modelId="{820261AE-2A7C-4761-9734-504408ED8ED2}" type="pres">
      <dgm:prSet presAssocID="{B1C7223C-1996-41E0-AD1C-6072E153163B}" presName="spaceRect" presStyleCnt="0"/>
      <dgm:spPr/>
    </dgm:pt>
    <dgm:pt modelId="{86A1843D-F0B8-4BCB-A753-4337BE603F82}" type="pres">
      <dgm:prSet presAssocID="{B1C7223C-1996-41E0-AD1C-6072E153163B}" presName="textRect" presStyleLbl="revTx" presStyleIdx="3" presStyleCnt="4">
        <dgm:presLayoutVars>
          <dgm:chMax val="1"/>
          <dgm:chPref val="1"/>
        </dgm:presLayoutVars>
      </dgm:prSet>
      <dgm:spPr/>
    </dgm:pt>
  </dgm:ptLst>
  <dgm:cxnLst>
    <dgm:cxn modelId="{BEBAAA33-3426-4010-9DA1-2393FEE8A290}" srcId="{117700F1-A7B6-419D-870A-27A1E9A15FEF}" destId="{EC684DA6-B8EE-4C77-B4B4-60AD82F882B1}" srcOrd="0" destOrd="0" parTransId="{07053663-0CC9-497B-9136-56617A9C86F9}" sibTransId="{42CB1DEE-B1B5-4A74-A169-67628F6CA9E4}"/>
    <dgm:cxn modelId="{36FCB75D-C9C0-41F4-881E-268EAF8A1472}" type="presOf" srcId="{B1C7223C-1996-41E0-AD1C-6072E153163B}" destId="{86A1843D-F0B8-4BCB-A753-4337BE603F82}" srcOrd="0" destOrd="0" presId="urn:microsoft.com/office/officeart/2018/5/layout/IconLeafLabelList"/>
    <dgm:cxn modelId="{55FF124B-97BB-46BD-B24D-12BFF22CEC55}" type="presOf" srcId="{C2275494-AC10-46A9-A045-0999F88C238C}" destId="{E3BC398D-5309-43A2-8FA1-8437DE7A5BD8}" srcOrd="0" destOrd="0" presId="urn:microsoft.com/office/officeart/2018/5/layout/IconLeafLabelList"/>
    <dgm:cxn modelId="{FA1F448D-CC2A-4D01-918A-BA50D5194D6F}" srcId="{117700F1-A7B6-419D-870A-27A1E9A15FEF}" destId="{97C25E97-CFD0-4179-A423-FF22A3476313}" srcOrd="2" destOrd="0" parTransId="{C0DDC2A7-F2E3-488F-8B25-982BF6024087}" sibTransId="{05712E9B-11ED-479D-92FB-E38F26ADFB3B}"/>
    <dgm:cxn modelId="{360874B1-13EB-4EF3-97E8-E1C01162940B}" type="presOf" srcId="{117700F1-A7B6-419D-870A-27A1E9A15FEF}" destId="{2E340E6C-E5DA-4DE2-843A-62205117BCC8}" srcOrd="0" destOrd="0" presId="urn:microsoft.com/office/officeart/2018/5/layout/IconLeafLabelList"/>
    <dgm:cxn modelId="{A3DEC4B2-A1EC-4719-8728-05522024CA47}" srcId="{117700F1-A7B6-419D-870A-27A1E9A15FEF}" destId="{B1C7223C-1996-41E0-AD1C-6072E153163B}" srcOrd="3" destOrd="0" parTransId="{A4E1C534-01FA-4AD0-8E69-7A0355EEA8D6}" sibTransId="{3CE12F1A-B54A-4D65-8260-FA3AFD072293}"/>
    <dgm:cxn modelId="{590304D6-80B1-4B01-8CF0-1D0E79135BC1}" srcId="{117700F1-A7B6-419D-870A-27A1E9A15FEF}" destId="{C2275494-AC10-46A9-A045-0999F88C238C}" srcOrd="1" destOrd="0" parTransId="{D6ACAF12-9648-46C0-AEA8-C3003BBEBEB7}" sibTransId="{49713814-7EC6-4062-B20B-48AE07354FBE}"/>
    <dgm:cxn modelId="{F59CE3DF-4922-43D0-A25C-554D5D5BC5F9}" type="presOf" srcId="{97C25E97-CFD0-4179-A423-FF22A3476313}" destId="{46F7DF2A-0BE9-4753-B2B9-0CC945DB5262}" srcOrd="0" destOrd="0" presId="urn:microsoft.com/office/officeart/2018/5/layout/IconLeafLabelList"/>
    <dgm:cxn modelId="{64B90EFA-FFEB-4774-A383-60DC42AAF60E}" type="presOf" srcId="{EC684DA6-B8EE-4C77-B4B4-60AD82F882B1}" destId="{C4DAAFA8-E3A4-43ED-A217-C6983EA8C3F0}" srcOrd="0" destOrd="0" presId="urn:microsoft.com/office/officeart/2018/5/layout/IconLeafLabelList"/>
    <dgm:cxn modelId="{DBBE9E4D-18D4-443E-9AB9-2869ADC4F5E4}" type="presParOf" srcId="{2E340E6C-E5DA-4DE2-843A-62205117BCC8}" destId="{89911C86-6BAC-4490-BA33-7604BB5CDB13}" srcOrd="0" destOrd="0" presId="urn:microsoft.com/office/officeart/2018/5/layout/IconLeafLabelList"/>
    <dgm:cxn modelId="{835D5954-3F9A-4B1A-8AAF-053E0DF179AA}" type="presParOf" srcId="{89911C86-6BAC-4490-BA33-7604BB5CDB13}" destId="{6105FACC-09AF-4BAA-A3D7-65C74A5E9397}" srcOrd="0" destOrd="0" presId="urn:microsoft.com/office/officeart/2018/5/layout/IconLeafLabelList"/>
    <dgm:cxn modelId="{7D288F18-836F-4730-8AFC-06C52CDB8E4D}" type="presParOf" srcId="{89911C86-6BAC-4490-BA33-7604BB5CDB13}" destId="{7A29A261-25A2-4868-80EE-D5AEBCA8ABD9}" srcOrd="1" destOrd="0" presId="urn:microsoft.com/office/officeart/2018/5/layout/IconLeafLabelList"/>
    <dgm:cxn modelId="{E8FDC03D-9496-4B84-B00C-57A07E7EC7F4}" type="presParOf" srcId="{89911C86-6BAC-4490-BA33-7604BB5CDB13}" destId="{CE4D2AB7-1E05-4C7C-B25D-99E47576EA4D}" srcOrd="2" destOrd="0" presId="urn:microsoft.com/office/officeart/2018/5/layout/IconLeafLabelList"/>
    <dgm:cxn modelId="{796EDB40-C024-4436-9253-C49F85C14F2F}" type="presParOf" srcId="{89911C86-6BAC-4490-BA33-7604BB5CDB13}" destId="{C4DAAFA8-E3A4-43ED-A217-C6983EA8C3F0}" srcOrd="3" destOrd="0" presId="urn:microsoft.com/office/officeart/2018/5/layout/IconLeafLabelList"/>
    <dgm:cxn modelId="{4FE76170-2BB3-4EE9-96C7-887467B1AD99}" type="presParOf" srcId="{2E340E6C-E5DA-4DE2-843A-62205117BCC8}" destId="{A304F80E-AD9F-4605-938E-C6C1898D1D9F}" srcOrd="1" destOrd="0" presId="urn:microsoft.com/office/officeart/2018/5/layout/IconLeafLabelList"/>
    <dgm:cxn modelId="{DF8C508A-AB21-497E-8722-D26EBE8AA842}" type="presParOf" srcId="{2E340E6C-E5DA-4DE2-843A-62205117BCC8}" destId="{DE9175AC-7008-49A3-A751-4BD6453D5B76}" srcOrd="2" destOrd="0" presId="urn:microsoft.com/office/officeart/2018/5/layout/IconLeafLabelList"/>
    <dgm:cxn modelId="{0B032993-6284-4E80-AAA2-C6F08CB3A9EE}" type="presParOf" srcId="{DE9175AC-7008-49A3-A751-4BD6453D5B76}" destId="{1A7E22A0-8456-4B7D-95D9-1B44972ACC7C}" srcOrd="0" destOrd="0" presId="urn:microsoft.com/office/officeart/2018/5/layout/IconLeafLabelList"/>
    <dgm:cxn modelId="{32AA96E2-585C-4E8F-B141-12DFF6C8F491}" type="presParOf" srcId="{DE9175AC-7008-49A3-A751-4BD6453D5B76}" destId="{988BD079-4F22-4079-AB87-89FAA4F9592D}" srcOrd="1" destOrd="0" presId="urn:microsoft.com/office/officeart/2018/5/layout/IconLeafLabelList"/>
    <dgm:cxn modelId="{3FD8A235-04E0-4EF1-9D82-4844F3E659B6}" type="presParOf" srcId="{DE9175AC-7008-49A3-A751-4BD6453D5B76}" destId="{C3EDF1B2-91BB-4DCA-97EF-7AA65E33669D}" srcOrd="2" destOrd="0" presId="urn:microsoft.com/office/officeart/2018/5/layout/IconLeafLabelList"/>
    <dgm:cxn modelId="{5751085D-13DB-4180-BD56-BADB1118D08F}" type="presParOf" srcId="{DE9175AC-7008-49A3-A751-4BD6453D5B76}" destId="{E3BC398D-5309-43A2-8FA1-8437DE7A5BD8}" srcOrd="3" destOrd="0" presId="urn:microsoft.com/office/officeart/2018/5/layout/IconLeafLabelList"/>
    <dgm:cxn modelId="{B3243120-761C-4F43-9780-FE02F577DE7B}" type="presParOf" srcId="{2E340E6C-E5DA-4DE2-843A-62205117BCC8}" destId="{D3D34C6F-1326-4BF6-879C-D765CD75A235}" srcOrd="3" destOrd="0" presId="urn:microsoft.com/office/officeart/2018/5/layout/IconLeafLabelList"/>
    <dgm:cxn modelId="{C7883B63-8619-40C8-9B7F-D74362370FE3}" type="presParOf" srcId="{2E340E6C-E5DA-4DE2-843A-62205117BCC8}" destId="{3F779FF7-3803-4E51-AFAA-5607BD76C79F}" srcOrd="4" destOrd="0" presId="urn:microsoft.com/office/officeart/2018/5/layout/IconLeafLabelList"/>
    <dgm:cxn modelId="{8059CBA5-2C9E-43E3-98E2-3CB66A5BE277}" type="presParOf" srcId="{3F779FF7-3803-4E51-AFAA-5607BD76C79F}" destId="{0F4D3BA9-74BB-4A5D-BAB5-D96DED05EAD0}" srcOrd="0" destOrd="0" presId="urn:microsoft.com/office/officeart/2018/5/layout/IconLeafLabelList"/>
    <dgm:cxn modelId="{CC330C3A-AAFB-494E-98ED-E0EFF9AD9876}" type="presParOf" srcId="{3F779FF7-3803-4E51-AFAA-5607BD76C79F}" destId="{7C795752-3AD5-4AAB-A447-96AC9C96B0AC}" srcOrd="1" destOrd="0" presId="urn:microsoft.com/office/officeart/2018/5/layout/IconLeafLabelList"/>
    <dgm:cxn modelId="{BEFB64AE-A401-41D4-A7B6-438ED34F0556}" type="presParOf" srcId="{3F779FF7-3803-4E51-AFAA-5607BD76C79F}" destId="{C6839A6F-F843-4C09-AD42-ED8036313F71}" srcOrd="2" destOrd="0" presId="urn:microsoft.com/office/officeart/2018/5/layout/IconLeafLabelList"/>
    <dgm:cxn modelId="{1FE16D52-F4B7-4D0C-9AF0-C4B427537204}" type="presParOf" srcId="{3F779FF7-3803-4E51-AFAA-5607BD76C79F}" destId="{46F7DF2A-0BE9-4753-B2B9-0CC945DB5262}" srcOrd="3" destOrd="0" presId="urn:microsoft.com/office/officeart/2018/5/layout/IconLeafLabelList"/>
    <dgm:cxn modelId="{3E64EF03-3A37-444D-AF0F-25AD0FEBD351}" type="presParOf" srcId="{2E340E6C-E5DA-4DE2-843A-62205117BCC8}" destId="{05F84177-4B71-4C87-A9BB-7335352F2F9B}" srcOrd="5" destOrd="0" presId="urn:microsoft.com/office/officeart/2018/5/layout/IconLeafLabelList"/>
    <dgm:cxn modelId="{CDCC885D-761A-44E5-BBE8-A9189496066A}" type="presParOf" srcId="{2E340E6C-E5DA-4DE2-843A-62205117BCC8}" destId="{546CFE0B-CA6C-4F19-BB77-FA93C7477B5A}" srcOrd="6" destOrd="0" presId="urn:microsoft.com/office/officeart/2018/5/layout/IconLeafLabelList"/>
    <dgm:cxn modelId="{4B432E46-05CE-4EF5-B75D-DD6956E41089}" type="presParOf" srcId="{546CFE0B-CA6C-4F19-BB77-FA93C7477B5A}" destId="{CBFDA934-27D5-42B3-8935-BFBF1F626C1B}" srcOrd="0" destOrd="0" presId="urn:microsoft.com/office/officeart/2018/5/layout/IconLeafLabelList"/>
    <dgm:cxn modelId="{29A10F0A-D2CE-43BB-AEB7-2C7CD13BE59B}" type="presParOf" srcId="{546CFE0B-CA6C-4F19-BB77-FA93C7477B5A}" destId="{64F79433-2903-4317-842E-566BBA0B10A1}" srcOrd="1" destOrd="0" presId="urn:microsoft.com/office/officeart/2018/5/layout/IconLeafLabelList"/>
    <dgm:cxn modelId="{A4AB4F8D-F7E4-4E73-AA6F-63748EDFF42E}" type="presParOf" srcId="{546CFE0B-CA6C-4F19-BB77-FA93C7477B5A}" destId="{820261AE-2A7C-4761-9734-504408ED8ED2}" srcOrd="2" destOrd="0" presId="urn:microsoft.com/office/officeart/2018/5/layout/IconLeafLabelList"/>
    <dgm:cxn modelId="{C65419EB-2DA4-4913-AA66-CE596752FBF0}" type="presParOf" srcId="{546CFE0B-CA6C-4F19-BB77-FA93C7477B5A}" destId="{86A1843D-F0B8-4BCB-A753-4337BE603F82}" srcOrd="3" destOrd="0" presId="urn:microsoft.com/office/officeart/2018/5/layout/IconLeaf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540F4A-9948-4165-9748-6C7FF56381B8}" type="doc">
      <dgm:prSet loTypeId="urn:microsoft.com/office/officeart/2018/2/layout/IconLabelList" loCatId="icon" qsTypeId="urn:microsoft.com/office/officeart/2005/8/quickstyle/simple4" qsCatId="simple" csTypeId="urn:microsoft.com/office/officeart/2018/5/colors/Iconchunking_neutralbg_colorful2" csCatId="colorful" phldr="1"/>
      <dgm:spPr/>
      <dgm:t>
        <a:bodyPr/>
        <a:lstStyle/>
        <a:p>
          <a:endParaRPr lang="en-US"/>
        </a:p>
      </dgm:t>
    </dgm:pt>
    <dgm:pt modelId="{7B7BAE27-8CD6-4F50-805C-4C8D3F7C3081}">
      <dgm:prSet/>
      <dgm:spPr/>
      <dgm:t>
        <a:bodyPr/>
        <a:lstStyle/>
        <a:p>
          <a:r>
            <a:rPr lang="en-US"/>
            <a:t>Investors betting heavily on QC.</a:t>
          </a:r>
        </a:p>
      </dgm:t>
    </dgm:pt>
    <dgm:pt modelId="{48F77756-C06F-4BA2-A3A3-49A4177F0C38}" type="parTrans" cxnId="{C68BCB0E-1421-483C-B38F-21E26E958825}">
      <dgm:prSet/>
      <dgm:spPr/>
      <dgm:t>
        <a:bodyPr/>
        <a:lstStyle/>
        <a:p>
          <a:endParaRPr lang="en-US"/>
        </a:p>
      </dgm:t>
    </dgm:pt>
    <dgm:pt modelId="{0F79984C-7759-4650-AD6A-FBF90C2EEDE4}" type="sibTrans" cxnId="{C68BCB0E-1421-483C-B38F-21E26E958825}">
      <dgm:prSet/>
      <dgm:spPr/>
      <dgm:t>
        <a:bodyPr/>
        <a:lstStyle/>
        <a:p>
          <a:endParaRPr lang="en-US"/>
        </a:p>
      </dgm:t>
    </dgm:pt>
    <dgm:pt modelId="{2CD4F12D-4ADC-49A4-8EAD-E3DEE7D300CC}">
      <dgm:prSet/>
      <dgm:spPr/>
      <dgm:t>
        <a:bodyPr/>
        <a:lstStyle/>
        <a:p>
          <a:r>
            <a:rPr lang="en-US"/>
            <a:t>Banks, aerospace companies, and cybersecurity firms are among those taking advantage of the computational revolution.</a:t>
          </a:r>
        </a:p>
      </dgm:t>
    </dgm:pt>
    <dgm:pt modelId="{4277BB3C-C900-43DD-BED5-18D3E4B0F44F}" type="parTrans" cxnId="{41177736-DC0E-4CA3-8409-AA189C461AB7}">
      <dgm:prSet/>
      <dgm:spPr/>
      <dgm:t>
        <a:bodyPr/>
        <a:lstStyle/>
        <a:p>
          <a:endParaRPr lang="en-US"/>
        </a:p>
      </dgm:t>
    </dgm:pt>
    <dgm:pt modelId="{4C6ED887-11E6-4AE1-AB82-628FC0C848F3}" type="sibTrans" cxnId="{41177736-DC0E-4CA3-8409-AA189C461AB7}">
      <dgm:prSet/>
      <dgm:spPr/>
      <dgm:t>
        <a:bodyPr/>
        <a:lstStyle/>
        <a:p>
          <a:endParaRPr lang="en-US"/>
        </a:p>
      </dgm:t>
    </dgm:pt>
    <dgm:pt modelId="{7B465951-2262-47C1-B8DA-EFBAA25ED603}">
      <dgm:prSet/>
      <dgm:spPr/>
      <dgm:t>
        <a:bodyPr/>
        <a:lstStyle/>
        <a:p>
          <a:r>
            <a:rPr lang="en-US"/>
            <a:t>Simulation of molecular structures of chemicals</a:t>
          </a:r>
        </a:p>
      </dgm:t>
    </dgm:pt>
    <dgm:pt modelId="{9BEE55F2-F0B9-45B4-BAFD-7ABFE5C3A79F}" type="parTrans" cxnId="{D623FEED-0CD3-43D8-8F7B-789D9C5B6350}">
      <dgm:prSet/>
      <dgm:spPr/>
      <dgm:t>
        <a:bodyPr/>
        <a:lstStyle/>
        <a:p>
          <a:endParaRPr lang="en-US"/>
        </a:p>
      </dgm:t>
    </dgm:pt>
    <dgm:pt modelId="{B602F1EF-534A-47DF-AAD9-3F50066CDCCB}" type="sibTrans" cxnId="{D623FEED-0CD3-43D8-8F7B-789D9C5B6350}">
      <dgm:prSet/>
      <dgm:spPr/>
      <dgm:t>
        <a:bodyPr/>
        <a:lstStyle/>
        <a:p>
          <a:endParaRPr lang="en-US"/>
        </a:p>
      </dgm:t>
    </dgm:pt>
    <dgm:pt modelId="{E2831597-F087-4AA4-A728-E3C822A916FE}">
      <dgm:prSet/>
      <dgm:spPr/>
      <dgm:t>
        <a:bodyPr/>
        <a:lstStyle/>
        <a:p>
          <a:r>
            <a:rPr lang="en-US"/>
            <a:t>Code-breaking and hacking</a:t>
          </a:r>
        </a:p>
      </dgm:t>
    </dgm:pt>
    <dgm:pt modelId="{B1CB6BB0-E781-46E2-B2B0-D27AECDABC1A}" type="parTrans" cxnId="{88B2BA39-B245-4AF9-9655-F993D8CBAC30}">
      <dgm:prSet/>
      <dgm:spPr/>
      <dgm:t>
        <a:bodyPr/>
        <a:lstStyle/>
        <a:p>
          <a:endParaRPr lang="en-US"/>
        </a:p>
      </dgm:t>
    </dgm:pt>
    <dgm:pt modelId="{4DEC29BD-7930-4929-B248-2D83903441D7}" type="sibTrans" cxnId="{88B2BA39-B245-4AF9-9655-F993D8CBAC30}">
      <dgm:prSet/>
      <dgm:spPr/>
      <dgm:t>
        <a:bodyPr/>
        <a:lstStyle/>
        <a:p>
          <a:endParaRPr lang="en-US"/>
        </a:p>
      </dgm:t>
    </dgm:pt>
    <dgm:pt modelId="{0689007E-F9F0-42BF-ABB7-9AAFED23131A}">
      <dgm:prSet/>
      <dgm:spPr/>
      <dgm:t>
        <a:bodyPr/>
        <a:lstStyle/>
        <a:p>
          <a:r>
            <a:rPr lang="en-US"/>
            <a:t>AI systems today by speeding up machine-learning algorithms</a:t>
          </a:r>
        </a:p>
      </dgm:t>
    </dgm:pt>
    <dgm:pt modelId="{5FCC18A2-DCD1-4D00-8ECA-E5C614A5D987}" type="parTrans" cxnId="{DDE61B37-F163-4D06-B3E3-C5E98D592C66}">
      <dgm:prSet/>
      <dgm:spPr/>
      <dgm:t>
        <a:bodyPr/>
        <a:lstStyle/>
        <a:p>
          <a:endParaRPr lang="en-US"/>
        </a:p>
      </dgm:t>
    </dgm:pt>
    <dgm:pt modelId="{1FE62D21-32EB-4B0B-8742-9F3D2FDCF067}" type="sibTrans" cxnId="{DDE61B37-F163-4D06-B3E3-C5E98D592C66}">
      <dgm:prSet/>
      <dgm:spPr/>
      <dgm:t>
        <a:bodyPr/>
        <a:lstStyle/>
        <a:p>
          <a:endParaRPr lang="en-US"/>
        </a:p>
      </dgm:t>
    </dgm:pt>
    <dgm:pt modelId="{439A3E1A-1A04-4AF3-B766-2CFCD7BD20DA}">
      <dgm:prSet/>
      <dgm:spPr/>
      <dgm:t>
        <a:bodyPr/>
        <a:lstStyle/>
        <a:p>
          <a:r>
            <a:rPr lang="en-US"/>
            <a:t>China, USA and European Union spending Billions of dollars in QC research</a:t>
          </a:r>
        </a:p>
      </dgm:t>
    </dgm:pt>
    <dgm:pt modelId="{FF4AC666-C5C9-43F2-A6EC-3E530E398BD9}" type="parTrans" cxnId="{C63DCB80-73BF-41BA-B280-7C3AAD00D670}">
      <dgm:prSet/>
      <dgm:spPr/>
      <dgm:t>
        <a:bodyPr/>
        <a:lstStyle/>
        <a:p>
          <a:endParaRPr lang="en-US"/>
        </a:p>
      </dgm:t>
    </dgm:pt>
    <dgm:pt modelId="{7EB57E44-4F9D-428A-97CF-2DA013E492D5}" type="sibTrans" cxnId="{C63DCB80-73BF-41BA-B280-7C3AAD00D670}">
      <dgm:prSet/>
      <dgm:spPr/>
      <dgm:t>
        <a:bodyPr/>
        <a:lstStyle/>
        <a:p>
          <a:endParaRPr lang="en-US"/>
        </a:p>
      </dgm:t>
    </dgm:pt>
    <dgm:pt modelId="{1F922E27-F7B8-447A-BA2A-9B04E1D9A5F5}" type="pres">
      <dgm:prSet presAssocID="{1B540F4A-9948-4165-9748-6C7FF56381B8}" presName="root" presStyleCnt="0">
        <dgm:presLayoutVars>
          <dgm:dir/>
          <dgm:resizeHandles val="exact"/>
        </dgm:presLayoutVars>
      </dgm:prSet>
      <dgm:spPr/>
    </dgm:pt>
    <dgm:pt modelId="{11C77A42-CDE8-4CF2-9CEC-DE7C1A933FA1}" type="pres">
      <dgm:prSet presAssocID="{7B7BAE27-8CD6-4F50-805C-4C8D3F7C3081}" presName="compNode" presStyleCnt="0"/>
      <dgm:spPr/>
    </dgm:pt>
    <dgm:pt modelId="{266B192B-88E3-4711-B1B8-C5AA14CAD421}" type="pres">
      <dgm:prSet presAssocID="{7B7BAE27-8CD6-4F50-805C-4C8D3F7C308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C9B2D55B-25E3-4F00-9552-2BEBFA973370}" type="pres">
      <dgm:prSet presAssocID="{7B7BAE27-8CD6-4F50-805C-4C8D3F7C3081}" presName="spaceRect" presStyleCnt="0"/>
      <dgm:spPr/>
    </dgm:pt>
    <dgm:pt modelId="{AE3CBE4E-EE09-4C08-A505-290B6C529D97}" type="pres">
      <dgm:prSet presAssocID="{7B7BAE27-8CD6-4F50-805C-4C8D3F7C3081}" presName="textRect" presStyleLbl="revTx" presStyleIdx="0" presStyleCnt="6">
        <dgm:presLayoutVars>
          <dgm:chMax val="1"/>
          <dgm:chPref val="1"/>
        </dgm:presLayoutVars>
      </dgm:prSet>
      <dgm:spPr/>
    </dgm:pt>
    <dgm:pt modelId="{FCA832A8-5946-44B9-9C9D-8B0DB8075AAF}" type="pres">
      <dgm:prSet presAssocID="{0F79984C-7759-4650-AD6A-FBF90C2EEDE4}" presName="sibTrans" presStyleCnt="0"/>
      <dgm:spPr/>
    </dgm:pt>
    <dgm:pt modelId="{903B1797-7842-4250-AA49-F3C6FDB2D15B}" type="pres">
      <dgm:prSet presAssocID="{2CD4F12D-4ADC-49A4-8EAD-E3DEE7D300CC}" presName="compNode" presStyleCnt="0"/>
      <dgm:spPr/>
    </dgm:pt>
    <dgm:pt modelId="{93F31002-8311-4FE3-BBF3-DE8BCFC95F12}" type="pres">
      <dgm:prSet presAssocID="{2CD4F12D-4ADC-49A4-8EAD-E3DEE7D300C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7542520D-FB2D-4BFC-B9C7-F3A9F0078D3B}" type="pres">
      <dgm:prSet presAssocID="{2CD4F12D-4ADC-49A4-8EAD-E3DEE7D300CC}" presName="spaceRect" presStyleCnt="0"/>
      <dgm:spPr/>
    </dgm:pt>
    <dgm:pt modelId="{D477755B-319B-456D-B08A-903FC6BF53A9}" type="pres">
      <dgm:prSet presAssocID="{2CD4F12D-4ADC-49A4-8EAD-E3DEE7D300CC}" presName="textRect" presStyleLbl="revTx" presStyleIdx="1" presStyleCnt="6">
        <dgm:presLayoutVars>
          <dgm:chMax val="1"/>
          <dgm:chPref val="1"/>
        </dgm:presLayoutVars>
      </dgm:prSet>
      <dgm:spPr/>
    </dgm:pt>
    <dgm:pt modelId="{AB51C8F1-2EEB-49CC-AE7D-675ED79B7AE1}" type="pres">
      <dgm:prSet presAssocID="{4C6ED887-11E6-4AE1-AB82-628FC0C848F3}" presName="sibTrans" presStyleCnt="0"/>
      <dgm:spPr/>
    </dgm:pt>
    <dgm:pt modelId="{9DA547DB-25E8-4669-8F1A-DC2F0AA5D533}" type="pres">
      <dgm:prSet presAssocID="{7B465951-2262-47C1-B8DA-EFBAA25ED603}" presName="compNode" presStyleCnt="0"/>
      <dgm:spPr/>
    </dgm:pt>
    <dgm:pt modelId="{F38F30E1-B16E-423F-93B2-9C32EF41AA40}" type="pres">
      <dgm:prSet presAssocID="{7B465951-2262-47C1-B8DA-EFBAA25ED60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sk"/>
        </a:ext>
      </dgm:extLst>
    </dgm:pt>
    <dgm:pt modelId="{FEAA8540-3FCE-46F5-BB7D-4CE6065BAF78}" type="pres">
      <dgm:prSet presAssocID="{7B465951-2262-47C1-B8DA-EFBAA25ED603}" presName="spaceRect" presStyleCnt="0"/>
      <dgm:spPr/>
    </dgm:pt>
    <dgm:pt modelId="{D2608CF2-7707-40D2-8F3D-0F7132199305}" type="pres">
      <dgm:prSet presAssocID="{7B465951-2262-47C1-B8DA-EFBAA25ED603}" presName="textRect" presStyleLbl="revTx" presStyleIdx="2" presStyleCnt="6">
        <dgm:presLayoutVars>
          <dgm:chMax val="1"/>
          <dgm:chPref val="1"/>
        </dgm:presLayoutVars>
      </dgm:prSet>
      <dgm:spPr/>
    </dgm:pt>
    <dgm:pt modelId="{15EAF736-A9ED-49B0-B99C-9C3A04B2872D}" type="pres">
      <dgm:prSet presAssocID="{B602F1EF-534A-47DF-AAD9-3F50066CDCCB}" presName="sibTrans" presStyleCnt="0"/>
      <dgm:spPr/>
    </dgm:pt>
    <dgm:pt modelId="{341C73CE-A8FE-4751-B3FC-3F6678BCB7CE}" type="pres">
      <dgm:prSet presAssocID="{E2831597-F087-4AA4-A728-E3C822A916FE}" presName="compNode" presStyleCnt="0"/>
      <dgm:spPr/>
    </dgm:pt>
    <dgm:pt modelId="{13D0E55B-C495-4E1A-A34B-F20597BB8BCE}" type="pres">
      <dgm:prSet presAssocID="{E2831597-F087-4AA4-A728-E3C822A916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AF628E96-A23F-427E-872D-EB7A499DD7A1}" type="pres">
      <dgm:prSet presAssocID="{E2831597-F087-4AA4-A728-E3C822A916FE}" presName="spaceRect" presStyleCnt="0"/>
      <dgm:spPr/>
    </dgm:pt>
    <dgm:pt modelId="{4D764E46-3C0A-4EAE-9D72-DC76E592163F}" type="pres">
      <dgm:prSet presAssocID="{E2831597-F087-4AA4-A728-E3C822A916FE}" presName="textRect" presStyleLbl="revTx" presStyleIdx="3" presStyleCnt="6">
        <dgm:presLayoutVars>
          <dgm:chMax val="1"/>
          <dgm:chPref val="1"/>
        </dgm:presLayoutVars>
      </dgm:prSet>
      <dgm:spPr/>
    </dgm:pt>
    <dgm:pt modelId="{4DF6D7E1-1711-4DFA-950F-AE9CC252F61C}" type="pres">
      <dgm:prSet presAssocID="{4DEC29BD-7930-4929-B248-2D83903441D7}" presName="sibTrans" presStyleCnt="0"/>
      <dgm:spPr/>
    </dgm:pt>
    <dgm:pt modelId="{BEAB7853-E973-4402-B7DB-AC0B88ACE4A6}" type="pres">
      <dgm:prSet presAssocID="{0689007E-F9F0-42BF-ABB7-9AAFED23131A}" presName="compNode" presStyleCnt="0"/>
      <dgm:spPr/>
    </dgm:pt>
    <dgm:pt modelId="{25F3B265-DCF5-4E98-BC7C-64A2A4315D02}" type="pres">
      <dgm:prSet presAssocID="{0689007E-F9F0-42BF-ABB7-9AAFED23131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AC18B9E4-312F-4C7F-A5C9-76FF85325F8A}" type="pres">
      <dgm:prSet presAssocID="{0689007E-F9F0-42BF-ABB7-9AAFED23131A}" presName="spaceRect" presStyleCnt="0"/>
      <dgm:spPr/>
    </dgm:pt>
    <dgm:pt modelId="{AD51C95E-0057-4AE6-B34A-CD47EA8E7776}" type="pres">
      <dgm:prSet presAssocID="{0689007E-F9F0-42BF-ABB7-9AAFED23131A}" presName="textRect" presStyleLbl="revTx" presStyleIdx="4" presStyleCnt="6">
        <dgm:presLayoutVars>
          <dgm:chMax val="1"/>
          <dgm:chPref val="1"/>
        </dgm:presLayoutVars>
      </dgm:prSet>
      <dgm:spPr/>
    </dgm:pt>
    <dgm:pt modelId="{1CE469A7-E70C-4E2C-BF06-0C99A059BFB5}" type="pres">
      <dgm:prSet presAssocID="{1FE62D21-32EB-4B0B-8742-9F3D2FDCF067}" presName="sibTrans" presStyleCnt="0"/>
      <dgm:spPr/>
    </dgm:pt>
    <dgm:pt modelId="{78C9ED76-3348-4864-870F-D65B59B3740A}" type="pres">
      <dgm:prSet presAssocID="{439A3E1A-1A04-4AF3-B766-2CFCD7BD20DA}" presName="compNode" presStyleCnt="0"/>
      <dgm:spPr/>
    </dgm:pt>
    <dgm:pt modelId="{8479FF09-1FEB-4D6C-AAF6-C64E4F3C0C3A}" type="pres">
      <dgm:prSet presAssocID="{439A3E1A-1A04-4AF3-B766-2CFCD7BD20D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05237E94-ECBD-4B81-96EB-2093C7EABB8F}" type="pres">
      <dgm:prSet presAssocID="{439A3E1A-1A04-4AF3-B766-2CFCD7BD20DA}" presName="spaceRect" presStyleCnt="0"/>
      <dgm:spPr/>
    </dgm:pt>
    <dgm:pt modelId="{700FE2FE-C5F1-42FD-A1AA-4B642DABD114}" type="pres">
      <dgm:prSet presAssocID="{439A3E1A-1A04-4AF3-B766-2CFCD7BD20DA}" presName="textRect" presStyleLbl="revTx" presStyleIdx="5" presStyleCnt="6">
        <dgm:presLayoutVars>
          <dgm:chMax val="1"/>
          <dgm:chPref val="1"/>
        </dgm:presLayoutVars>
      </dgm:prSet>
      <dgm:spPr/>
    </dgm:pt>
  </dgm:ptLst>
  <dgm:cxnLst>
    <dgm:cxn modelId="{B4CC3C08-08C4-4E38-A486-786C97E0BCC1}" type="presOf" srcId="{1B540F4A-9948-4165-9748-6C7FF56381B8}" destId="{1F922E27-F7B8-447A-BA2A-9B04E1D9A5F5}" srcOrd="0" destOrd="0" presId="urn:microsoft.com/office/officeart/2018/2/layout/IconLabelList"/>
    <dgm:cxn modelId="{C68BCB0E-1421-483C-B38F-21E26E958825}" srcId="{1B540F4A-9948-4165-9748-6C7FF56381B8}" destId="{7B7BAE27-8CD6-4F50-805C-4C8D3F7C3081}" srcOrd="0" destOrd="0" parTransId="{48F77756-C06F-4BA2-A3A3-49A4177F0C38}" sibTransId="{0F79984C-7759-4650-AD6A-FBF90C2EEDE4}"/>
    <dgm:cxn modelId="{155F5B29-6568-455C-812F-6B58B8FD9B0F}" type="presOf" srcId="{439A3E1A-1A04-4AF3-B766-2CFCD7BD20DA}" destId="{700FE2FE-C5F1-42FD-A1AA-4B642DABD114}" srcOrd="0" destOrd="0" presId="urn:microsoft.com/office/officeart/2018/2/layout/IconLabelList"/>
    <dgm:cxn modelId="{41177736-DC0E-4CA3-8409-AA189C461AB7}" srcId="{1B540F4A-9948-4165-9748-6C7FF56381B8}" destId="{2CD4F12D-4ADC-49A4-8EAD-E3DEE7D300CC}" srcOrd="1" destOrd="0" parTransId="{4277BB3C-C900-43DD-BED5-18D3E4B0F44F}" sibTransId="{4C6ED887-11E6-4AE1-AB82-628FC0C848F3}"/>
    <dgm:cxn modelId="{DDE61B37-F163-4D06-B3E3-C5E98D592C66}" srcId="{1B540F4A-9948-4165-9748-6C7FF56381B8}" destId="{0689007E-F9F0-42BF-ABB7-9AAFED23131A}" srcOrd="4" destOrd="0" parTransId="{5FCC18A2-DCD1-4D00-8ECA-E5C614A5D987}" sibTransId="{1FE62D21-32EB-4B0B-8742-9F3D2FDCF067}"/>
    <dgm:cxn modelId="{88B2BA39-B245-4AF9-9655-F993D8CBAC30}" srcId="{1B540F4A-9948-4165-9748-6C7FF56381B8}" destId="{E2831597-F087-4AA4-A728-E3C822A916FE}" srcOrd="3" destOrd="0" parTransId="{B1CB6BB0-E781-46E2-B2B0-D27AECDABC1A}" sibTransId="{4DEC29BD-7930-4929-B248-2D83903441D7}"/>
    <dgm:cxn modelId="{6983BE3D-0E0A-41AA-981A-93D418F83404}" type="presOf" srcId="{7B465951-2262-47C1-B8DA-EFBAA25ED603}" destId="{D2608CF2-7707-40D2-8F3D-0F7132199305}" srcOrd="0" destOrd="0" presId="urn:microsoft.com/office/officeart/2018/2/layout/IconLabelList"/>
    <dgm:cxn modelId="{02F8A57F-C0F3-402A-964F-F31F73DC119B}" type="presOf" srcId="{7B7BAE27-8CD6-4F50-805C-4C8D3F7C3081}" destId="{AE3CBE4E-EE09-4C08-A505-290B6C529D97}" srcOrd="0" destOrd="0" presId="urn:microsoft.com/office/officeart/2018/2/layout/IconLabelList"/>
    <dgm:cxn modelId="{C63DCB80-73BF-41BA-B280-7C3AAD00D670}" srcId="{1B540F4A-9948-4165-9748-6C7FF56381B8}" destId="{439A3E1A-1A04-4AF3-B766-2CFCD7BD20DA}" srcOrd="5" destOrd="0" parTransId="{FF4AC666-C5C9-43F2-A6EC-3E530E398BD9}" sibTransId="{7EB57E44-4F9D-428A-97CF-2DA013E492D5}"/>
    <dgm:cxn modelId="{63F66987-E921-49FA-9232-828291F05C1F}" type="presOf" srcId="{E2831597-F087-4AA4-A728-E3C822A916FE}" destId="{4D764E46-3C0A-4EAE-9D72-DC76E592163F}" srcOrd="0" destOrd="0" presId="urn:microsoft.com/office/officeart/2018/2/layout/IconLabelList"/>
    <dgm:cxn modelId="{0AE5FEDB-18EF-4A3B-AAB3-C21B94CD5C5A}" type="presOf" srcId="{0689007E-F9F0-42BF-ABB7-9AAFED23131A}" destId="{AD51C95E-0057-4AE6-B34A-CD47EA8E7776}" srcOrd="0" destOrd="0" presId="urn:microsoft.com/office/officeart/2018/2/layout/IconLabelList"/>
    <dgm:cxn modelId="{D623FEED-0CD3-43D8-8F7B-789D9C5B6350}" srcId="{1B540F4A-9948-4165-9748-6C7FF56381B8}" destId="{7B465951-2262-47C1-B8DA-EFBAA25ED603}" srcOrd="2" destOrd="0" parTransId="{9BEE55F2-F0B9-45B4-BAFD-7ABFE5C3A79F}" sibTransId="{B602F1EF-534A-47DF-AAD9-3F50066CDCCB}"/>
    <dgm:cxn modelId="{C2C6D3F5-0829-4984-8A72-5186E6E18949}" type="presOf" srcId="{2CD4F12D-4ADC-49A4-8EAD-E3DEE7D300CC}" destId="{D477755B-319B-456D-B08A-903FC6BF53A9}" srcOrd="0" destOrd="0" presId="urn:microsoft.com/office/officeart/2018/2/layout/IconLabelList"/>
    <dgm:cxn modelId="{1A6976E3-83BC-4675-AEC2-827ABBF642A7}" type="presParOf" srcId="{1F922E27-F7B8-447A-BA2A-9B04E1D9A5F5}" destId="{11C77A42-CDE8-4CF2-9CEC-DE7C1A933FA1}" srcOrd="0" destOrd="0" presId="urn:microsoft.com/office/officeart/2018/2/layout/IconLabelList"/>
    <dgm:cxn modelId="{237A52E8-1A7B-466F-B2F9-0C283222F41E}" type="presParOf" srcId="{11C77A42-CDE8-4CF2-9CEC-DE7C1A933FA1}" destId="{266B192B-88E3-4711-B1B8-C5AA14CAD421}" srcOrd="0" destOrd="0" presId="urn:microsoft.com/office/officeart/2018/2/layout/IconLabelList"/>
    <dgm:cxn modelId="{0CBA9CB5-8260-4DE5-A1A3-D72441B5B21F}" type="presParOf" srcId="{11C77A42-CDE8-4CF2-9CEC-DE7C1A933FA1}" destId="{C9B2D55B-25E3-4F00-9552-2BEBFA973370}" srcOrd="1" destOrd="0" presId="urn:microsoft.com/office/officeart/2018/2/layout/IconLabelList"/>
    <dgm:cxn modelId="{36C2FE83-DD4C-4773-B570-B8B514C39810}" type="presParOf" srcId="{11C77A42-CDE8-4CF2-9CEC-DE7C1A933FA1}" destId="{AE3CBE4E-EE09-4C08-A505-290B6C529D97}" srcOrd="2" destOrd="0" presId="urn:microsoft.com/office/officeart/2018/2/layout/IconLabelList"/>
    <dgm:cxn modelId="{7663CAEB-2973-480A-9612-54B305F421BB}" type="presParOf" srcId="{1F922E27-F7B8-447A-BA2A-9B04E1D9A5F5}" destId="{FCA832A8-5946-44B9-9C9D-8B0DB8075AAF}" srcOrd="1" destOrd="0" presId="urn:microsoft.com/office/officeart/2018/2/layout/IconLabelList"/>
    <dgm:cxn modelId="{A76C5C0E-F82C-4D13-95DC-E7409F6F15F5}" type="presParOf" srcId="{1F922E27-F7B8-447A-BA2A-9B04E1D9A5F5}" destId="{903B1797-7842-4250-AA49-F3C6FDB2D15B}" srcOrd="2" destOrd="0" presId="urn:microsoft.com/office/officeart/2018/2/layout/IconLabelList"/>
    <dgm:cxn modelId="{A5030AA9-833F-4036-B138-6C2F26F7D125}" type="presParOf" srcId="{903B1797-7842-4250-AA49-F3C6FDB2D15B}" destId="{93F31002-8311-4FE3-BBF3-DE8BCFC95F12}" srcOrd="0" destOrd="0" presId="urn:microsoft.com/office/officeart/2018/2/layout/IconLabelList"/>
    <dgm:cxn modelId="{889A1221-4AA3-4665-963D-AD20F5042F92}" type="presParOf" srcId="{903B1797-7842-4250-AA49-F3C6FDB2D15B}" destId="{7542520D-FB2D-4BFC-B9C7-F3A9F0078D3B}" srcOrd="1" destOrd="0" presId="urn:microsoft.com/office/officeart/2018/2/layout/IconLabelList"/>
    <dgm:cxn modelId="{03E10426-290A-4863-8167-381A6AA1C5F2}" type="presParOf" srcId="{903B1797-7842-4250-AA49-F3C6FDB2D15B}" destId="{D477755B-319B-456D-B08A-903FC6BF53A9}" srcOrd="2" destOrd="0" presId="urn:microsoft.com/office/officeart/2018/2/layout/IconLabelList"/>
    <dgm:cxn modelId="{E4E20317-859E-4437-87C7-860D5BF6C362}" type="presParOf" srcId="{1F922E27-F7B8-447A-BA2A-9B04E1D9A5F5}" destId="{AB51C8F1-2EEB-49CC-AE7D-675ED79B7AE1}" srcOrd="3" destOrd="0" presId="urn:microsoft.com/office/officeart/2018/2/layout/IconLabelList"/>
    <dgm:cxn modelId="{7A264B75-00F1-41A5-824A-6C1284042C53}" type="presParOf" srcId="{1F922E27-F7B8-447A-BA2A-9B04E1D9A5F5}" destId="{9DA547DB-25E8-4669-8F1A-DC2F0AA5D533}" srcOrd="4" destOrd="0" presId="urn:microsoft.com/office/officeart/2018/2/layout/IconLabelList"/>
    <dgm:cxn modelId="{304B776F-B43C-4E6E-BEDD-C0CF3AB0EEB7}" type="presParOf" srcId="{9DA547DB-25E8-4669-8F1A-DC2F0AA5D533}" destId="{F38F30E1-B16E-423F-93B2-9C32EF41AA40}" srcOrd="0" destOrd="0" presId="urn:microsoft.com/office/officeart/2018/2/layout/IconLabelList"/>
    <dgm:cxn modelId="{3703A673-BC42-47CB-A9A7-5FFD6F6587DE}" type="presParOf" srcId="{9DA547DB-25E8-4669-8F1A-DC2F0AA5D533}" destId="{FEAA8540-3FCE-46F5-BB7D-4CE6065BAF78}" srcOrd="1" destOrd="0" presId="urn:microsoft.com/office/officeart/2018/2/layout/IconLabelList"/>
    <dgm:cxn modelId="{F4A44F10-CA9B-48CF-BC1A-8CDC32CA064A}" type="presParOf" srcId="{9DA547DB-25E8-4669-8F1A-DC2F0AA5D533}" destId="{D2608CF2-7707-40D2-8F3D-0F7132199305}" srcOrd="2" destOrd="0" presId="urn:microsoft.com/office/officeart/2018/2/layout/IconLabelList"/>
    <dgm:cxn modelId="{B9DE9A9B-B9D1-4C5C-9F6C-30BCDDBB7988}" type="presParOf" srcId="{1F922E27-F7B8-447A-BA2A-9B04E1D9A5F5}" destId="{15EAF736-A9ED-49B0-B99C-9C3A04B2872D}" srcOrd="5" destOrd="0" presId="urn:microsoft.com/office/officeart/2018/2/layout/IconLabelList"/>
    <dgm:cxn modelId="{18D6589B-8C63-4D9F-BA95-2F6344CBBA38}" type="presParOf" srcId="{1F922E27-F7B8-447A-BA2A-9B04E1D9A5F5}" destId="{341C73CE-A8FE-4751-B3FC-3F6678BCB7CE}" srcOrd="6" destOrd="0" presId="urn:microsoft.com/office/officeart/2018/2/layout/IconLabelList"/>
    <dgm:cxn modelId="{152C0968-D916-403D-A7C3-67F861E70426}" type="presParOf" srcId="{341C73CE-A8FE-4751-B3FC-3F6678BCB7CE}" destId="{13D0E55B-C495-4E1A-A34B-F20597BB8BCE}" srcOrd="0" destOrd="0" presId="urn:microsoft.com/office/officeart/2018/2/layout/IconLabelList"/>
    <dgm:cxn modelId="{5D05ADDD-A7FF-48E3-AA60-1559D74BA811}" type="presParOf" srcId="{341C73CE-A8FE-4751-B3FC-3F6678BCB7CE}" destId="{AF628E96-A23F-427E-872D-EB7A499DD7A1}" srcOrd="1" destOrd="0" presId="urn:microsoft.com/office/officeart/2018/2/layout/IconLabelList"/>
    <dgm:cxn modelId="{7572E79C-AE36-44D3-950B-3E7DD12B47FE}" type="presParOf" srcId="{341C73CE-A8FE-4751-B3FC-3F6678BCB7CE}" destId="{4D764E46-3C0A-4EAE-9D72-DC76E592163F}" srcOrd="2" destOrd="0" presId="urn:microsoft.com/office/officeart/2018/2/layout/IconLabelList"/>
    <dgm:cxn modelId="{BDBF50EE-F2C6-492F-B918-E4D1C2128DFD}" type="presParOf" srcId="{1F922E27-F7B8-447A-BA2A-9B04E1D9A5F5}" destId="{4DF6D7E1-1711-4DFA-950F-AE9CC252F61C}" srcOrd="7" destOrd="0" presId="urn:microsoft.com/office/officeart/2018/2/layout/IconLabelList"/>
    <dgm:cxn modelId="{D24D46C2-5F1F-4598-AAA4-7C067C664695}" type="presParOf" srcId="{1F922E27-F7B8-447A-BA2A-9B04E1D9A5F5}" destId="{BEAB7853-E973-4402-B7DB-AC0B88ACE4A6}" srcOrd="8" destOrd="0" presId="urn:microsoft.com/office/officeart/2018/2/layout/IconLabelList"/>
    <dgm:cxn modelId="{9AAFE3A9-2467-470B-942E-7C3FFC1307B5}" type="presParOf" srcId="{BEAB7853-E973-4402-B7DB-AC0B88ACE4A6}" destId="{25F3B265-DCF5-4E98-BC7C-64A2A4315D02}" srcOrd="0" destOrd="0" presId="urn:microsoft.com/office/officeart/2018/2/layout/IconLabelList"/>
    <dgm:cxn modelId="{0B4908E4-0451-49EE-BEA0-634E73C88EFE}" type="presParOf" srcId="{BEAB7853-E973-4402-B7DB-AC0B88ACE4A6}" destId="{AC18B9E4-312F-4C7F-A5C9-76FF85325F8A}" srcOrd="1" destOrd="0" presId="urn:microsoft.com/office/officeart/2018/2/layout/IconLabelList"/>
    <dgm:cxn modelId="{7AC53F1B-2A22-49CF-B459-4762D6130B24}" type="presParOf" srcId="{BEAB7853-E973-4402-B7DB-AC0B88ACE4A6}" destId="{AD51C95E-0057-4AE6-B34A-CD47EA8E7776}" srcOrd="2" destOrd="0" presId="urn:microsoft.com/office/officeart/2018/2/layout/IconLabelList"/>
    <dgm:cxn modelId="{EE27D517-75BE-45DD-8583-85D6E7F10403}" type="presParOf" srcId="{1F922E27-F7B8-447A-BA2A-9B04E1D9A5F5}" destId="{1CE469A7-E70C-4E2C-BF06-0C99A059BFB5}" srcOrd="9" destOrd="0" presId="urn:microsoft.com/office/officeart/2018/2/layout/IconLabelList"/>
    <dgm:cxn modelId="{01FDB8FB-92F2-4B77-8ADA-D96932791E73}" type="presParOf" srcId="{1F922E27-F7B8-447A-BA2A-9B04E1D9A5F5}" destId="{78C9ED76-3348-4864-870F-D65B59B3740A}" srcOrd="10" destOrd="0" presId="urn:microsoft.com/office/officeart/2018/2/layout/IconLabelList"/>
    <dgm:cxn modelId="{BA7C7497-0D34-4159-AD63-20C3C9EF4B9B}" type="presParOf" srcId="{78C9ED76-3348-4864-870F-D65B59B3740A}" destId="{8479FF09-1FEB-4D6C-AAF6-C64E4F3C0C3A}" srcOrd="0" destOrd="0" presId="urn:microsoft.com/office/officeart/2018/2/layout/IconLabelList"/>
    <dgm:cxn modelId="{A0908F90-DDEB-487E-84FE-E36B5AC6B2D0}" type="presParOf" srcId="{78C9ED76-3348-4864-870F-D65B59B3740A}" destId="{05237E94-ECBD-4B81-96EB-2093C7EABB8F}" srcOrd="1" destOrd="0" presId="urn:microsoft.com/office/officeart/2018/2/layout/IconLabelList"/>
    <dgm:cxn modelId="{083D1EE0-089C-4E6C-95C7-A6B5EFA66080}" type="presParOf" srcId="{78C9ED76-3348-4864-870F-D65B59B3740A}" destId="{700FE2FE-C5F1-42FD-A1AA-4B642DABD114}" srcOrd="2" destOrd="0" presId="urn:microsoft.com/office/officeart/2018/2/layout/Icon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F3502B-6DA3-4DAA-A1E0-A89AF1ED4390}" type="doc">
      <dgm:prSet loTypeId="urn:microsoft.com/office/officeart/2018/5/layout/IconLeafLabelList" loCatId="icon" qsTypeId="urn:microsoft.com/office/officeart/2005/8/quickstyle/simple4" qsCatId="simple" csTypeId="urn:microsoft.com/office/officeart/2018/5/colors/Iconchunking_neutralicon_accent3_2" csCatId="accent3" phldr="1"/>
      <dgm:spPr/>
      <dgm:t>
        <a:bodyPr/>
        <a:lstStyle/>
        <a:p>
          <a:endParaRPr lang="en-US"/>
        </a:p>
      </dgm:t>
    </dgm:pt>
    <dgm:pt modelId="{9C986B4F-AEE7-431B-8691-95E5994C48B0}">
      <dgm:prSet/>
      <dgm:spPr/>
      <dgm:t>
        <a:bodyPr/>
        <a:lstStyle/>
        <a:p>
          <a:pPr>
            <a:lnSpc>
              <a:spcPct val="100000"/>
            </a:lnSpc>
            <a:defRPr cap="all"/>
          </a:pPr>
          <a:r>
            <a:rPr lang="en-US"/>
            <a:t>With recent development in Quantum computing technology, it will only continue to improve </a:t>
          </a:r>
        </a:p>
      </dgm:t>
    </dgm:pt>
    <dgm:pt modelId="{F5FC6B9A-8E93-4356-B9A2-A56E2138BD0B}" type="parTrans" cxnId="{D8703918-DD51-4C7C-BC29-679FFBCFB1CE}">
      <dgm:prSet/>
      <dgm:spPr/>
      <dgm:t>
        <a:bodyPr/>
        <a:lstStyle/>
        <a:p>
          <a:endParaRPr lang="en-US"/>
        </a:p>
      </dgm:t>
    </dgm:pt>
    <dgm:pt modelId="{AB03720C-8BEE-4D83-8DD0-E494FC18593E}" type="sibTrans" cxnId="{D8703918-DD51-4C7C-BC29-679FFBCFB1CE}">
      <dgm:prSet/>
      <dgm:spPr/>
      <dgm:t>
        <a:bodyPr/>
        <a:lstStyle/>
        <a:p>
          <a:endParaRPr lang="en-US"/>
        </a:p>
      </dgm:t>
    </dgm:pt>
    <dgm:pt modelId="{9E6CA11B-29A6-4B1A-A25F-690A9CF8D6BF}">
      <dgm:prSet/>
      <dgm:spPr/>
      <dgm:t>
        <a:bodyPr/>
        <a:lstStyle/>
        <a:p>
          <a:pPr>
            <a:lnSpc>
              <a:spcPct val="100000"/>
            </a:lnSpc>
            <a:defRPr cap="all"/>
          </a:pPr>
          <a:r>
            <a:rPr lang="en-US" dirty="0"/>
            <a:t>Theory also continues to advance as it is applied to other applications </a:t>
          </a:r>
        </a:p>
      </dgm:t>
    </dgm:pt>
    <dgm:pt modelId="{0F1A2D28-378E-40D6-986A-05FB57F0B222}" type="parTrans" cxnId="{3C0D8FEF-BD99-4EAB-8460-894616971694}">
      <dgm:prSet/>
      <dgm:spPr/>
      <dgm:t>
        <a:bodyPr/>
        <a:lstStyle/>
        <a:p>
          <a:endParaRPr lang="en-US"/>
        </a:p>
      </dgm:t>
    </dgm:pt>
    <dgm:pt modelId="{B368610B-86A6-4C2D-9384-04DE3B57B1B9}" type="sibTrans" cxnId="{3C0D8FEF-BD99-4EAB-8460-894616971694}">
      <dgm:prSet/>
      <dgm:spPr/>
      <dgm:t>
        <a:bodyPr/>
        <a:lstStyle/>
        <a:p>
          <a:endParaRPr lang="en-US"/>
        </a:p>
      </dgm:t>
    </dgm:pt>
    <dgm:pt modelId="{4993F99C-4C45-46B6-8533-CD3C6E9B4731}">
      <dgm:prSet/>
      <dgm:spPr/>
      <dgm:t>
        <a:bodyPr/>
        <a:lstStyle/>
        <a:p>
          <a:endParaRPr lang="en-US" dirty="0"/>
        </a:p>
      </dgm:t>
    </dgm:pt>
    <dgm:pt modelId="{B030B21E-64DE-4B71-8623-AB5B339AB1F4}" type="parTrans" cxnId="{01F7838E-2E80-4EF3-B887-700AB081AAC3}">
      <dgm:prSet/>
      <dgm:spPr/>
      <dgm:t>
        <a:bodyPr/>
        <a:lstStyle/>
        <a:p>
          <a:endParaRPr lang="en-US"/>
        </a:p>
      </dgm:t>
    </dgm:pt>
    <dgm:pt modelId="{70A11110-AB9C-4429-B932-7CC87AEE8A58}" type="sibTrans" cxnId="{01F7838E-2E80-4EF3-B887-700AB081AAC3}">
      <dgm:prSet/>
      <dgm:spPr/>
      <dgm:t>
        <a:bodyPr/>
        <a:lstStyle/>
        <a:p>
          <a:endParaRPr lang="en-US"/>
        </a:p>
      </dgm:t>
    </dgm:pt>
    <dgm:pt modelId="{9CB7666B-C44E-4AE7-A8E0-702048A25867}">
      <dgm:prSet/>
      <dgm:spPr/>
      <dgm:t>
        <a:bodyPr/>
        <a:lstStyle/>
        <a:p>
          <a:endParaRPr lang="en-US"/>
        </a:p>
      </dgm:t>
    </dgm:pt>
    <dgm:pt modelId="{07D55445-3CCE-47C8-AE19-B3EA16B4AF01}" type="parTrans" cxnId="{FBFFCC22-E98F-49D8-9DD7-744C7A0ACDC2}">
      <dgm:prSet/>
      <dgm:spPr/>
      <dgm:t>
        <a:bodyPr/>
        <a:lstStyle/>
        <a:p>
          <a:endParaRPr lang="en-US"/>
        </a:p>
      </dgm:t>
    </dgm:pt>
    <dgm:pt modelId="{995CED1B-5C3D-4D3C-8CA3-8278588324C4}" type="sibTrans" cxnId="{FBFFCC22-E98F-49D8-9DD7-744C7A0ACDC2}">
      <dgm:prSet/>
      <dgm:spPr/>
      <dgm:t>
        <a:bodyPr/>
        <a:lstStyle/>
        <a:p>
          <a:endParaRPr lang="en-US"/>
        </a:p>
      </dgm:t>
    </dgm:pt>
    <dgm:pt modelId="{43A204F1-8C3A-4B17-A42A-7AEB317C467C}" type="pres">
      <dgm:prSet presAssocID="{BAF3502B-6DA3-4DAA-A1E0-A89AF1ED4390}" presName="root" presStyleCnt="0">
        <dgm:presLayoutVars>
          <dgm:dir/>
          <dgm:resizeHandles val="exact"/>
        </dgm:presLayoutVars>
      </dgm:prSet>
      <dgm:spPr/>
    </dgm:pt>
    <dgm:pt modelId="{17773F17-0867-4FDC-B6E3-B881F2B20449}" type="pres">
      <dgm:prSet presAssocID="{9C986B4F-AEE7-431B-8691-95E5994C48B0}" presName="compNode" presStyleCnt="0"/>
      <dgm:spPr/>
    </dgm:pt>
    <dgm:pt modelId="{0895294E-8A45-4C8B-899E-5EACC830FFDE}" type="pres">
      <dgm:prSet presAssocID="{9C986B4F-AEE7-431B-8691-95E5994C48B0}" presName="iconBgRect" presStyleLbl="bgShp" presStyleIdx="0" presStyleCnt="2"/>
      <dgm:spPr>
        <a:prstGeom prst="round2DiagRect">
          <a:avLst>
            <a:gd name="adj1" fmla="val 29727"/>
            <a:gd name="adj2" fmla="val 0"/>
          </a:avLst>
        </a:prstGeom>
      </dgm:spPr>
    </dgm:pt>
    <dgm:pt modelId="{7C8D6F23-6D78-4D50-8AE9-A0F5B19532C0}" type="pres">
      <dgm:prSet presAssocID="{9C986B4F-AEE7-431B-8691-95E5994C48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CAE4E935-1256-477B-B596-BB05784F1BAF}" type="pres">
      <dgm:prSet presAssocID="{9C986B4F-AEE7-431B-8691-95E5994C48B0}" presName="spaceRect" presStyleCnt="0"/>
      <dgm:spPr/>
    </dgm:pt>
    <dgm:pt modelId="{5D95CFCF-3F56-4BED-8DAE-65F66EFD6697}" type="pres">
      <dgm:prSet presAssocID="{9C986B4F-AEE7-431B-8691-95E5994C48B0}" presName="textRect" presStyleLbl="revTx" presStyleIdx="0" presStyleCnt="2">
        <dgm:presLayoutVars>
          <dgm:chMax val="1"/>
          <dgm:chPref val="1"/>
        </dgm:presLayoutVars>
      </dgm:prSet>
      <dgm:spPr/>
    </dgm:pt>
    <dgm:pt modelId="{2A0D006B-32D4-46BA-801E-C0DF63723F98}" type="pres">
      <dgm:prSet presAssocID="{AB03720C-8BEE-4D83-8DD0-E494FC18593E}" presName="sibTrans" presStyleCnt="0"/>
      <dgm:spPr/>
    </dgm:pt>
    <dgm:pt modelId="{D56DD486-600B-4039-81B7-40DD7B9CDCCC}" type="pres">
      <dgm:prSet presAssocID="{9E6CA11B-29A6-4B1A-A25F-690A9CF8D6BF}" presName="compNode" presStyleCnt="0"/>
      <dgm:spPr/>
    </dgm:pt>
    <dgm:pt modelId="{E88C9FC1-1032-4458-85CA-5B24ABC624CE}" type="pres">
      <dgm:prSet presAssocID="{9E6CA11B-29A6-4B1A-A25F-690A9CF8D6BF}" presName="iconBgRect" presStyleLbl="bgShp" presStyleIdx="1" presStyleCnt="2"/>
      <dgm:spPr>
        <a:prstGeom prst="round2DiagRect">
          <a:avLst>
            <a:gd name="adj1" fmla="val 29727"/>
            <a:gd name="adj2" fmla="val 0"/>
          </a:avLst>
        </a:prstGeom>
      </dgm:spPr>
    </dgm:pt>
    <dgm:pt modelId="{15A0F732-EDF3-4743-A68E-C01A720BAC85}" type="pres">
      <dgm:prSet presAssocID="{9E6CA11B-29A6-4B1A-A25F-690A9CF8D6B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me"/>
        </a:ext>
      </dgm:extLst>
    </dgm:pt>
    <dgm:pt modelId="{B1835A2B-4651-4D3F-B48E-C43F60953F28}" type="pres">
      <dgm:prSet presAssocID="{9E6CA11B-29A6-4B1A-A25F-690A9CF8D6BF}" presName="spaceRect" presStyleCnt="0"/>
      <dgm:spPr/>
    </dgm:pt>
    <dgm:pt modelId="{7D41DA9C-20BD-4AA5-A2AC-586AABC30CB8}" type="pres">
      <dgm:prSet presAssocID="{9E6CA11B-29A6-4B1A-A25F-690A9CF8D6BF}" presName="textRect" presStyleLbl="revTx" presStyleIdx="1" presStyleCnt="2" custScaleX="113972">
        <dgm:presLayoutVars>
          <dgm:chMax val="1"/>
          <dgm:chPref val="1"/>
        </dgm:presLayoutVars>
      </dgm:prSet>
      <dgm:spPr/>
    </dgm:pt>
  </dgm:ptLst>
  <dgm:cxnLst>
    <dgm:cxn modelId="{3E550B16-D21F-47D5-B421-980FAD2546E8}" type="presOf" srcId="{9E6CA11B-29A6-4B1A-A25F-690A9CF8D6BF}" destId="{7D41DA9C-20BD-4AA5-A2AC-586AABC30CB8}" srcOrd="0" destOrd="0" presId="urn:microsoft.com/office/officeart/2018/5/layout/IconLeafLabelList"/>
    <dgm:cxn modelId="{D8703918-DD51-4C7C-BC29-679FFBCFB1CE}" srcId="{BAF3502B-6DA3-4DAA-A1E0-A89AF1ED4390}" destId="{9C986B4F-AEE7-431B-8691-95E5994C48B0}" srcOrd="0" destOrd="0" parTransId="{F5FC6B9A-8E93-4356-B9A2-A56E2138BD0B}" sibTransId="{AB03720C-8BEE-4D83-8DD0-E494FC18593E}"/>
    <dgm:cxn modelId="{FBFFCC22-E98F-49D8-9DD7-744C7A0ACDC2}" srcId="{9E6CA11B-29A6-4B1A-A25F-690A9CF8D6BF}" destId="{9CB7666B-C44E-4AE7-A8E0-702048A25867}" srcOrd="1" destOrd="0" parTransId="{07D55445-3CCE-47C8-AE19-B3EA16B4AF01}" sibTransId="{995CED1B-5C3D-4D3C-8CA3-8278588324C4}"/>
    <dgm:cxn modelId="{01F7838E-2E80-4EF3-B887-700AB081AAC3}" srcId="{9E6CA11B-29A6-4B1A-A25F-690A9CF8D6BF}" destId="{4993F99C-4C45-46B6-8533-CD3C6E9B4731}" srcOrd="0" destOrd="0" parTransId="{B030B21E-64DE-4B71-8623-AB5B339AB1F4}" sibTransId="{70A11110-AB9C-4429-B932-7CC87AEE8A58}"/>
    <dgm:cxn modelId="{7CDCB59B-0A56-4109-A958-258EE4B6A241}" type="presOf" srcId="{BAF3502B-6DA3-4DAA-A1E0-A89AF1ED4390}" destId="{43A204F1-8C3A-4B17-A42A-7AEB317C467C}" srcOrd="0" destOrd="0" presId="urn:microsoft.com/office/officeart/2018/5/layout/IconLeafLabelList"/>
    <dgm:cxn modelId="{C03ADFA7-F910-482E-918D-B81371735507}" type="presOf" srcId="{9C986B4F-AEE7-431B-8691-95E5994C48B0}" destId="{5D95CFCF-3F56-4BED-8DAE-65F66EFD6697}" srcOrd="0" destOrd="0" presId="urn:microsoft.com/office/officeart/2018/5/layout/IconLeafLabelList"/>
    <dgm:cxn modelId="{3C0D8FEF-BD99-4EAB-8460-894616971694}" srcId="{BAF3502B-6DA3-4DAA-A1E0-A89AF1ED4390}" destId="{9E6CA11B-29A6-4B1A-A25F-690A9CF8D6BF}" srcOrd="1" destOrd="0" parTransId="{0F1A2D28-378E-40D6-986A-05FB57F0B222}" sibTransId="{B368610B-86A6-4C2D-9384-04DE3B57B1B9}"/>
    <dgm:cxn modelId="{3BC65DA4-3C46-4407-BDC1-DE309E4058DA}" type="presParOf" srcId="{43A204F1-8C3A-4B17-A42A-7AEB317C467C}" destId="{17773F17-0867-4FDC-B6E3-B881F2B20449}" srcOrd="0" destOrd="0" presId="urn:microsoft.com/office/officeart/2018/5/layout/IconLeafLabelList"/>
    <dgm:cxn modelId="{1467BBBE-6322-4016-BC1F-BE273E45FD8A}" type="presParOf" srcId="{17773F17-0867-4FDC-B6E3-B881F2B20449}" destId="{0895294E-8A45-4C8B-899E-5EACC830FFDE}" srcOrd="0" destOrd="0" presId="urn:microsoft.com/office/officeart/2018/5/layout/IconLeafLabelList"/>
    <dgm:cxn modelId="{81BCD363-717E-43D8-919F-AA54744D6808}" type="presParOf" srcId="{17773F17-0867-4FDC-B6E3-B881F2B20449}" destId="{7C8D6F23-6D78-4D50-8AE9-A0F5B19532C0}" srcOrd="1" destOrd="0" presId="urn:microsoft.com/office/officeart/2018/5/layout/IconLeafLabelList"/>
    <dgm:cxn modelId="{752D6C92-CAD7-4D4E-9B2B-CE40B92362E5}" type="presParOf" srcId="{17773F17-0867-4FDC-B6E3-B881F2B20449}" destId="{CAE4E935-1256-477B-B596-BB05784F1BAF}" srcOrd="2" destOrd="0" presId="urn:microsoft.com/office/officeart/2018/5/layout/IconLeafLabelList"/>
    <dgm:cxn modelId="{DDC59612-5965-48B3-A068-E83749902524}" type="presParOf" srcId="{17773F17-0867-4FDC-B6E3-B881F2B20449}" destId="{5D95CFCF-3F56-4BED-8DAE-65F66EFD6697}" srcOrd="3" destOrd="0" presId="urn:microsoft.com/office/officeart/2018/5/layout/IconLeafLabelList"/>
    <dgm:cxn modelId="{5CB84340-F500-44F3-8E1B-2BBEAA4BB5ED}" type="presParOf" srcId="{43A204F1-8C3A-4B17-A42A-7AEB317C467C}" destId="{2A0D006B-32D4-46BA-801E-C0DF63723F98}" srcOrd="1" destOrd="0" presId="urn:microsoft.com/office/officeart/2018/5/layout/IconLeafLabelList"/>
    <dgm:cxn modelId="{1BE2DCD7-FBC3-4CD7-9603-C64F325C11F7}" type="presParOf" srcId="{43A204F1-8C3A-4B17-A42A-7AEB317C467C}" destId="{D56DD486-600B-4039-81B7-40DD7B9CDCCC}" srcOrd="2" destOrd="0" presId="urn:microsoft.com/office/officeart/2018/5/layout/IconLeafLabelList"/>
    <dgm:cxn modelId="{7F952E0C-3743-4F5C-9DF9-8F0F76072C57}" type="presParOf" srcId="{D56DD486-600B-4039-81B7-40DD7B9CDCCC}" destId="{E88C9FC1-1032-4458-85CA-5B24ABC624CE}" srcOrd="0" destOrd="0" presId="urn:microsoft.com/office/officeart/2018/5/layout/IconLeafLabelList"/>
    <dgm:cxn modelId="{6787FA5B-765A-4BD2-AB90-1321C9FDED27}" type="presParOf" srcId="{D56DD486-600B-4039-81B7-40DD7B9CDCCC}" destId="{15A0F732-EDF3-4743-A68E-C01A720BAC85}" srcOrd="1" destOrd="0" presId="urn:microsoft.com/office/officeart/2018/5/layout/IconLeafLabelList"/>
    <dgm:cxn modelId="{EF21A852-6D58-4556-925D-FD31E4F3AA55}" type="presParOf" srcId="{D56DD486-600B-4039-81B7-40DD7B9CDCCC}" destId="{B1835A2B-4651-4D3F-B48E-C43F60953F28}" srcOrd="2" destOrd="0" presId="urn:microsoft.com/office/officeart/2018/5/layout/IconLeafLabelList"/>
    <dgm:cxn modelId="{0AED4B7B-DB3F-4E04-9B47-CB56531EDA9B}" type="presParOf" srcId="{D56DD486-600B-4039-81B7-40DD7B9CDCCC}" destId="{7D41DA9C-20BD-4AA5-A2AC-586AABC30CB8}" srcOrd="3" destOrd="0" presId="urn:microsoft.com/office/officeart/2018/5/layout/IconLeaf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5DE52-9149-4AC2-B513-56A4F7F2272F}">
      <dsp:nvSpPr>
        <dsp:cNvPr id="0" name=""/>
        <dsp:cNvSpPr/>
      </dsp:nvSpPr>
      <dsp:spPr>
        <a:xfrm>
          <a:off x="4591" y="172789"/>
          <a:ext cx="1423510" cy="854106"/>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1973 - Alexander Holevo publishes paper showing that n qubits cannot carry more than n classical bits of information.</a:t>
          </a:r>
        </a:p>
      </dsp:txBody>
      <dsp:txXfrm>
        <a:off x="29607" y="197805"/>
        <a:ext cx="1373478" cy="804074"/>
      </dsp:txXfrm>
    </dsp:sp>
    <dsp:sp modelId="{FA484CC3-D08C-40E7-897D-080571677640}">
      <dsp:nvSpPr>
        <dsp:cNvPr id="0" name=""/>
        <dsp:cNvSpPr/>
      </dsp:nvSpPr>
      <dsp:spPr>
        <a:xfrm>
          <a:off x="1553371" y="423327"/>
          <a:ext cx="301784" cy="35303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553371" y="493933"/>
        <a:ext cx="211249" cy="211818"/>
      </dsp:txXfrm>
    </dsp:sp>
    <dsp:sp modelId="{927D8B49-89DF-4E46-A6BC-0357E305B966}">
      <dsp:nvSpPr>
        <dsp:cNvPr id="0" name=""/>
        <dsp:cNvSpPr/>
      </dsp:nvSpPr>
      <dsp:spPr>
        <a:xfrm>
          <a:off x="1997506" y="172789"/>
          <a:ext cx="1423510" cy="854106"/>
        </a:xfrm>
        <a:prstGeom prst="roundRect">
          <a:avLst>
            <a:gd name="adj" fmla="val 10000"/>
          </a:avLst>
        </a:prstGeom>
        <a:solidFill>
          <a:schemeClr val="accent2">
            <a:hueOff val="112901"/>
            <a:satOff val="-553"/>
            <a:lumOff val="31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1976 - Polish mathematical physicist Roman Ingarden shows that Shannon information theory cannot directly be generalized to the quantum case.</a:t>
          </a:r>
        </a:p>
      </dsp:txBody>
      <dsp:txXfrm>
        <a:off x="2022522" y="197805"/>
        <a:ext cx="1373478" cy="804074"/>
      </dsp:txXfrm>
    </dsp:sp>
    <dsp:sp modelId="{B10D4AAF-04E7-4AD3-B8ED-40F3CDF50197}">
      <dsp:nvSpPr>
        <dsp:cNvPr id="0" name=""/>
        <dsp:cNvSpPr/>
      </dsp:nvSpPr>
      <dsp:spPr>
        <a:xfrm>
          <a:off x="3546285" y="423327"/>
          <a:ext cx="301784" cy="353030"/>
        </a:xfrm>
        <a:prstGeom prst="rightArrow">
          <a:avLst>
            <a:gd name="adj1" fmla="val 60000"/>
            <a:gd name="adj2" fmla="val 50000"/>
          </a:avLst>
        </a:prstGeom>
        <a:solidFill>
          <a:schemeClr val="accent2">
            <a:hueOff val="123165"/>
            <a:satOff val="-603"/>
            <a:lumOff val="339"/>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546285" y="493933"/>
        <a:ext cx="211249" cy="211818"/>
      </dsp:txXfrm>
    </dsp:sp>
    <dsp:sp modelId="{FE1F325E-099A-4C16-9C6A-CD0C6CA02463}">
      <dsp:nvSpPr>
        <dsp:cNvPr id="0" name=""/>
        <dsp:cNvSpPr/>
      </dsp:nvSpPr>
      <dsp:spPr>
        <a:xfrm>
          <a:off x="3990420" y="172789"/>
          <a:ext cx="1423510" cy="854106"/>
        </a:xfrm>
        <a:prstGeom prst="roundRect">
          <a:avLst>
            <a:gd name="adj" fmla="val 10000"/>
          </a:avLst>
        </a:prstGeom>
        <a:solidFill>
          <a:schemeClr val="accent2">
            <a:hueOff val="225802"/>
            <a:satOff val="-1105"/>
            <a:lumOff val="621"/>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1981 - Richard Feynman determines that it is impossible to efficiently simulate a evolution of a quantum system on a classical computer.</a:t>
          </a:r>
        </a:p>
      </dsp:txBody>
      <dsp:txXfrm>
        <a:off x="4015436" y="197805"/>
        <a:ext cx="1373478" cy="804074"/>
      </dsp:txXfrm>
    </dsp:sp>
    <dsp:sp modelId="{5533890D-D12F-45EC-9FEB-99F643EF4814}">
      <dsp:nvSpPr>
        <dsp:cNvPr id="0" name=""/>
        <dsp:cNvSpPr/>
      </dsp:nvSpPr>
      <dsp:spPr>
        <a:xfrm>
          <a:off x="5539200" y="423327"/>
          <a:ext cx="301784" cy="353030"/>
        </a:xfrm>
        <a:prstGeom prst="rightArrow">
          <a:avLst>
            <a:gd name="adj1" fmla="val 60000"/>
            <a:gd name="adj2" fmla="val 50000"/>
          </a:avLst>
        </a:prstGeom>
        <a:solidFill>
          <a:schemeClr val="accent2">
            <a:hueOff val="246330"/>
            <a:satOff val="-1206"/>
            <a:lumOff val="677"/>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539200" y="493933"/>
        <a:ext cx="211249" cy="211818"/>
      </dsp:txXfrm>
    </dsp:sp>
    <dsp:sp modelId="{E7D624AB-2E10-47CD-8606-654BC2920DB1}">
      <dsp:nvSpPr>
        <dsp:cNvPr id="0" name=""/>
        <dsp:cNvSpPr/>
      </dsp:nvSpPr>
      <dsp:spPr>
        <a:xfrm>
          <a:off x="5983335" y="172789"/>
          <a:ext cx="1423510" cy="854106"/>
        </a:xfrm>
        <a:prstGeom prst="roundRect">
          <a:avLst>
            <a:gd name="adj" fmla="val 10000"/>
          </a:avLst>
        </a:prstGeom>
        <a:solidFill>
          <a:schemeClr val="accent2">
            <a:hueOff val="338703"/>
            <a:satOff val="-1658"/>
            <a:lumOff val="931"/>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1985 - David Deutsch of the University of Oxford, describes the first universal quantum computer.</a:t>
          </a:r>
        </a:p>
      </dsp:txBody>
      <dsp:txXfrm>
        <a:off x="6008351" y="197805"/>
        <a:ext cx="1373478" cy="804074"/>
      </dsp:txXfrm>
    </dsp:sp>
    <dsp:sp modelId="{F5A9D433-9ED9-4A59-A64A-5A971AD1E482}">
      <dsp:nvSpPr>
        <dsp:cNvPr id="0" name=""/>
        <dsp:cNvSpPr/>
      </dsp:nvSpPr>
      <dsp:spPr>
        <a:xfrm>
          <a:off x="7532114" y="423327"/>
          <a:ext cx="301784" cy="353030"/>
        </a:xfrm>
        <a:prstGeom prst="rightArrow">
          <a:avLst>
            <a:gd name="adj1" fmla="val 60000"/>
            <a:gd name="adj2" fmla="val 50000"/>
          </a:avLst>
        </a:prstGeom>
        <a:solidFill>
          <a:schemeClr val="accent2">
            <a:hueOff val="369495"/>
            <a:satOff val="-1809"/>
            <a:lumOff val="1016"/>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532114" y="493933"/>
        <a:ext cx="211249" cy="211818"/>
      </dsp:txXfrm>
    </dsp:sp>
    <dsp:sp modelId="{AA6C943B-7EA9-467B-B508-7AA7B30A1C6D}">
      <dsp:nvSpPr>
        <dsp:cNvPr id="0" name=""/>
        <dsp:cNvSpPr/>
      </dsp:nvSpPr>
      <dsp:spPr>
        <a:xfrm>
          <a:off x="7976249" y="172789"/>
          <a:ext cx="1423510" cy="854106"/>
        </a:xfrm>
        <a:prstGeom prst="roundRect">
          <a:avLst>
            <a:gd name="adj" fmla="val 10000"/>
          </a:avLst>
        </a:prstGeom>
        <a:solidFill>
          <a:schemeClr val="accent2">
            <a:hueOff val="451605"/>
            <a:satOff val="-2211"/>
            <a:lumOff val="1242"/>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1993 - Dan Simon, at Universite de Montreal, invents an oracle problem for which quantum computer would be exponentially faster than conventional computer. This algorithm introduced the main ideas which were then developed in Peter Shor's factoring algorithm.</a:t>
          </a:r>
        </a:p>
      </dsp:txBody>
      <dsp:txXfrm>
        <a:off x="8001265" y="197805"/>
        <a:ext cx="1373478" cy="804074"/>
      </dsp:txXfrm>
    </dsp:sp>
    <dsp:sp modelId="{3FDC94E1-8C12-4CD6-B150-7F80987343CA}">
      <dsp:nvSpPr>
        <dsp:cNvPr id="0" name=""/>
        <dsp:cNvSpPr/>
      </dsp:nvSpPr>
      <dsp:spPr>
        <a:xfrm rot="5400000">
          <a:off x="8537112" y="1126541"/>
          <a:ext cx="301784" cy="353030"/>
        </a:xfrm>
        <a:prstGeom prst="rightArrow">
          <a:avLst>
            <a:gd name="adj1" fmla="val 60000"/>
            <a:gd name="adj2" fmla="val 50000"/>
          </a:avLst>
        </a:prstGeom>
        <a:solidFill>
          <a:schemeClr val="accent2">
            <a:hueOff val="492660"/>
            <a:satOff val="-2412"/>
            <a:lumOff val="135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5400000">
        <a:off x="8582096" y="1152164"/>
        <a:ext cx="211818" cy="211249"/>
      </dsp:txXfrm>
    </dsp:sp>
    <dsp:sp modelId="{28BAC677-79AC-4CE5-A855-301E30BC3E5F}">
      <dsp:nvSpPr>
        <dsp:cNvPr id="0" name=""/>
        <dsp:cNvSpPr/>
      </dsp:nvSpPr>
      <dsp:spPr>
        <a:xfrm>
          <a:off x="7976249" y="1596299"/>
          <a:ext cx="1423510" cy="854106"/>
        </a:xfrm>
        <a:prstGeom prst="roundRect">
          <a:avLst>
            <a:gd name="adj" fmla="val 10000"/>
          </a:avLst>
        </a:prstGeom>
        <a:solidFill>
          <a:schemeClr val="accent2">
            <a:hueOff val="564506"/>
            <a:satOff val="-2763"/>
            <a:lumOff val="1552"/>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1994 - Peter Shor, at AT&amp;T's Bell Labs discovers algorithm to allow quantum computers to factor large integers quickly. Shor's algorithm could theoretically break many of the cryptosystems in use today.</a:t>
          </a:r>
        </a:p>
      </dsp:txBody>
      <dsp:txXfrm>
        <a:off x="8001265" y="1621315"/>
        <a:ext cx="1373478" cy="804074"/>
      </dsp:txXfrm>
    </dsp:sp>
    <dsp:sp modelId="{54F805C1-C56F-4E88-8C2F-3F087DA26541}">
      <dsp:nvSpPr>
        <dsp:cNvPr id="0" name=""/>
        <dsp:cNvSpPr/>
      </dsp:nvSpPr>
      <dsp:spPr>
        <a:xfrm rot="10800000">
          <a:off x="7549196" y="1846837"/>
          <a:ext cx="301784" cy="353030"/>
        </a:xfrm>
        <a:prstGeom prst="rightArrow">
          <a:avLst>
            <a:gd name="adj1" fmla="val 60000"/>
            <a:gd name="adj2" fmla="val 50000"/>
          </a:avLst>
        </a:prstGeom>
        <a:solidFill>
          <a:schemeClr val="accent2">
            <a:hueOff val="615825"/>
            <a:satOff val="-3015"/>
            <a:lumOff val="1693"/>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7639731" y="1917443"/>
        <a:ext cx="211249" cy="211818"/>
      </dsp:txXfrm>
    </dsp:sp>
    <dsp:sp modelId="{6A77F3AC-DEEB-4F49-BBF9-861A947B648E}">
      <dsp:nvSpPr>
        <dsp:cNvPr id="0" name=""/>
        <dsp:cNvSpPr/>
      </dsp:nvSpPr>
      <dsp:spPr>
        <a:xfrm>
          <a:off x="5983335" y="1596299"/>
          <a:ext cx="1423510" cy="854106"/>
        </a:xfrm>
        <a:prstGeom prst="roundRect">
          <a:avLst>
            <a:gd name="adj" fmla="val 10000"/>
          </a:avLst>
        </a:prstGeom>
        <a:solidFill>
          <a:schemeClr val="accent2">
            <a:hueOff val="677407"/>
            <a:satOff val="-3316"/>
            <a:lumOff val="1862"/>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1995 - Shor proposs the first scheme for quantum error correction.</a:t>
          </a:r>
        </a:p>
      </dsp:txBody>
      <dsp:txXfrm>
        <a:off x="6008351" y="1621315"/>
        <a:ext cx="1373478" cy="804074"/>
      </dsp:txXfrm>
    </dsp:sp>
    <dsp:sp modelId="{F22DD5B3-3487-43B8-AAF1-210452215F55}">
      <dsp:nvSpPr>
        <dsp:cNvPr id="0" name=""/>
        <dsp:cNvSpPr/>
      </dsp:nvSpPr>
      <dsp:spPr>
        <a:xfrm rot="10800000">
          <a:off x="5556282" y="1846837"/>
          <a:ext cx="301784" cy="353030"/>
        </a:xfrm>
        <a:prstGeom prst="rightArrow">
          <a:avLst>
            <a:gd name="adj1" fmla="val 60000"/>
            <a:gd name="adj2" fmla="val 50000"/>
          </a:avLst>
        </a:prstGeom>
        <a:solidFill>
          <a:schemeClr val="accent2">
            <a:hueOff val="738989"/>
            <a:satOff val="-3617"/>
            <a:lumOff val="2032"/>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5646817" y="1917443"/>
        <a:ext cx="211249" cy="211818"/>
      </dsp:txXfrm>
    </dsp:sp>
    <dsp:sp modelId="{C5C1533E-7B58-4FE7-AE70-EE4B1C9396EE}">
      <dsp:nvSpPr>
        <dsp:cNvPr id="0" name=""/>
        <dsp:cNvSpPr/>
      </dsp:nvSpPr>
      <dsp:spPr>
        <a:xfrm>
          <a:off x="3990420" y="1596299"/>
          <a:ext cx="1423510" cy="854106"/>
        </a:xfrm>
        <a:prstGeom prst="roundRect">
          <a:avLst>
            <a:gd name="adj" fmla="val 10000"/>
          </a:avLst>
        </a:prstGeom>
        <a:solidFill>
          <a:schemeClr val="accent2">
            <a:hueOff val="790308"/>
            <a:satOff val="-3869"/>
            <a:lumOff val="2173"/>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1996 - Lov Grover, at Bell Labs, invents quantum database search algorithm.</a:t>
          </a:r>
        </a:p>
      </dsp:txBody>
      <dsp:txXfrm>
        <a:off x="4015436" y="1621315"/>
        <a:ext cx="1373478" cy="804074"/>
      </dsp:txXfrm>
    </dsp:sp>
    <dsp:sp modelId="{AC75D720-4246-4395-AD8B-E46878D878F9}">
      <dsp:nvSpPr>
        <dsp:cNvPr id="0" name=""/>
        <dsp:cNvSpPr/>
      </dsp:nvSpPr>
      <dsp:spPr>
        <a:xfrm rot="10800000">
          <a:off x="3563367" y="1846837"/>
          <a:ext cx="301784" cy="353030"/>
        </a:xfrm>
        <a:prstGeom prst="rightArrow">
          <a:avLst>
            <a:gd name="adj1" fmla="val 60000"/>
            <a:gd name="adj2" fmla="val 50000"/>
          </a:avLst>
        </a:prstGeom>
        <a:solidFill>
          <a:schemeClr val="accent2">
            <a:hueOff val="862154"/>
            <a:satOff val="-4220"/>
            <a:lumOff val="237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653902" y="1917443"/>
        <a:ext cx="211249" cy="211818"/>
      </dsp:txXfrm>
    </dsp:sp>
    <dsp:sp modelId="{79A8785A-EC17-43CC-8369-80BF7CA5B489}">
      <dsp:nvSpPr>
        <dsp:cNvPr id="0" name=""/>
        <dsp:cNvSpPr/>
      </dsp:nvSpPr>
      <dsp:spPr>
        <a:xfrm>
          <a:off x="1997506" y="1596299"/>
          <a:ext cx="1423510" cy="854106"/>
        </a:xfrm>
        <a:prstGeom prst="roundRect">
          <a:avLst>
            <a:gd name="adj" fmla="val 10000"/>
          </a:avLst>
        </a:prstGeom>
        <a:solidFill>
          <a:schemeClr val="accent2">
            <a:hueOff val="903209"/>
            <a:satOff val="-4421"/>
            <a:lumOff val="2483"/>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1997 - David Cory, A.F. Fahmy, Timothy Havel, Neil Gershenfeld and Isaac Chuang publish the first papers on quantum computers based on bulk spin resonance, or thermal ensembles. Computers are actually a single, small molecule, storing qubits in the spin of protons and neutrons. Trillions of trillions of these can float in a cup of water.</a:t>
          </a:r>
        </a:p>
      </dsp:txBody>
      <dsp:txXfrm>
        <a:off x="2022522" y="1621315"/>
        <a:ext cx="1373478" cy="804074"/>
      </dsp:txXfrm>
    </dsp:sp>
    <dsp:sp modelId="{630AF400-5BA5-4EE8-AB6F-C94DB088211A}">
      <dsp:nvSpPr>
        <dsp:cNvPr id="0" name=""/>
        <dsp:cNvSpPr/>
      </dsp:nvSpPr>
      <dsp:spPr>
        <a:xfrm rot="10800000">
          <a:off x="1570453" y="1846837"/>
          <a:ext cx="301784" cy="353030"/>
        </a:xfrm>
        <a:prstGeom prst="rightArrow">
          <a:avLst>
            <a:gd name="adj1" fmla="val 60000"/>
            <a:gd name="adj2" fmla="val 50000"/>
          </a:avLst>
        </a:prstGeom>
        <a:solidFill>
          <a:schemeClr val="accent2">
            <a:hueOff val="985319"/>
            <a:satOff val="-4823"/>
            <a:lumOff val="2709"/>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1660988" y="1917443"/>
        <a:ext cx="211249" cy="211818"/>
      </dsp:txXfrm>
    </dsp:sp>
    <dsp:sp modelId="{F935B01C-9723-4E91-A49C-970FE97EAF1C}">
      <dsp:nvSpPr>
        <dsp:cNvPr id="0" name=""/>
        <dsp:cNvSpPr/>
      </dsp:nvSpPr>
      <dsp:spPr>
        <a:xfrm>
          <a:off x="4591" y="1596299"/>
          <a:ext cx="1423510" cy="854106"/>
        </a:xfrm>
        <a:prstGeom prst="roundRect">
          <a:avLst>
            <a:gd name="adj" fmla="val 10000"/>
          </a:avLst>
        </a:prstGeom>
        <a:solidFill>
          <a:schemeClr val="accent2">
            <a:hueOff val="1016110"/>
            <a:satOff val="-4974"/>
            <a:lumOff val="2794"/>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1998 - First working 2-qubit NMR computer demonstrated at University of California, Berkeley.</a:t>
          </a:r>
        </a:p>
      </dsp:txBody>
      <dsp:txXfrm>
        <a:off x="29607" y="1621315"/>
        <a:ext cx="1373478" cy="804074"/>
      </dsp:txXfrm>
    </dsp:sp>
    <dsp:sp modelId="{FA63A9A7-6166-44EE-93D9-5B25F1DF5DEF}">
      <dsp:nvSpPr>
        <dsp:cNvPr id="0" name=""/>
        <dsp:cNvSpPr/>
      </dsp:nvSpPr>
      <dsp:spPr>
        <a:xfrm rot="5400000">
          <a:off x="565455" y="2550051"/>
          <a:ext cx="301784" cy="353030"/>
        </a:xfrm>
        <a:prstGeom prst="rightArrow">
          <a:avLst>
            <a:gd name="adj1" fmla="val 60000"/>
            <a:gd name="adj2" fmla="val 50000"/>
          </a:avLst>
        </a:prstGeom>
        <a:solidFill>
          <a:schemeClr val="accent2">
            <a:hueOff val="1108484"/>
            <a:satOff val="-5426"/>
            <a:lumOff val="304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5400000">
        <a:off x="610439" y="2575674"/>
        <a:ext cx="211818" cy="211249"/>
      </dsp:txXfrm>
    </dsp:sp>
    <dsp:sp modelId="{B579FB61-1F0F-48EA-92BC-E7C04E1117EC}">
      <dsp:nvSpPr>
        <dsp:cNvPr id="0" name=""/>
        <dsp:cNvSpPr/>
      </dsp:nvSpPr>
      <dsp:spPr>
        <a:xfrm>
          <a:off x="4591" y="3019810"/>
          <a:ext cx="1423510" cy="854106"/>
        </a:xfrm>
        <a:prstGeom prst="roundRect">
          <a:avLst>
            <a:gd name="adj" fmla="val 10000"/>
          </a:avLst>
        </a:prstGeom>
        <a:solidFill>
          <a:schemeClr val="accent2">
            <a:hueOff val="1129012"/>
            <a:satOff val="-5527"/>
            <a:lumOff val="3104"/>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1999 - First working 3-qubit NMR computer demonstrated at IBM's Almaden Research Center. First execution of Grover's algorithm.</a:t>
          </a:r>
        </a:p>
      </dsp:txBody>
      <dsp:txXfrm>
        <a:off x="29607" y="3044826"/>
        <a:ext cx="1373478" cy="804074"/>
      </dsp:txXfrm>
    </dsp:sp>
    <dsp:sp modelId="{17140737-16B5-49EF-A17F-3E92EAB42501}">
      <dsp:nvSpPr>
        <dsp:cNvPr id="0" name=""/>
        <dsp:cNvSpPr/>
      </dsp:nvSpPr>
      <dsp:spPr>
        <a:xfrm>
          <a:off x="1553371" y="3270348"/>
          <a:ext cx="301784" cy="353030"/>
        </a:xfrm>
        <a:prstGeom prst="rightArrow">
          <a:avLst>
            <a:gd name="adj1" fmla="val 60000"/>
            <a:gd name="adj2" fmla="val 50000"/>
          </a:avLst>
        </a:prstGeom>
        <a:solidFill>
          <a:schemeClr val="accent2">
            <a:hueOff val="1231649"/>
            <a:satOff val="-6029"/>
            <a:lumOff val="3386"/>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553371" y="3340954"/>
        <a:ext cx="211249" cy="211818"/>
      </dsp:txXfrm>
    </dsp:sp>
    <dsp:sp modelId="{882280FA-1491-4161-AFB2-D7121A820E44}">
      <dsp:nvSpPr>
        <dsp:cNvPr id="0" name=""/>
        <dsp:cNvSpPr/>
      </dsp:nvSpPr>
      <dsp:spPr>
        <a:xfrm>
          <a:off x="1997506" y="3019810"/>
          <a:ext cx="1423510" cy="854106"/>
        </a:xfrm>
        <a:prstGeom prst="roundRect">
          <a:avLst>
            <a:gd name="adj" fmla="val 10000"/>
          </a:avLst>
        </a:prstGeom>
        <a:solidFill>
          <a:schemeClr val="accent2">
            <a:hueOff val="1241913"/>
            <a:satOff val="-6079"/>
            <a:lumOff val="3415"/>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2000 - First working 5-qubit NMR computer demonstrated at IBM's Almaden Research Center.</a:t>
          </a:r>
        </a:p>
      </dsp:txBody>
      <dsp:txXfrm>
        <a:off x="2022522" y="3044826"/>
        <a:ext cx="1373478" cy="804074"/>
      </dsp:txXfrm>
    </dsp:sp>
    <dsp:sp modelId="{7AF14B06-6870-4B01-8413-CDAE59F30D15}">
      <dsp:nvSpPr>
        <dsp:cNvPr id="0" name=""/>
        <dsp:cNvSpPr/>
      </dsp:nvSpPr>
      <dsp:spPr>
        <a:xfrm>
          <a:off x="3546285" y="3270348"/>
          <a:ext cx="301784" cy="353030"/>
        </a:xfrm>
        <a:prstGeom prst="rightArrow">
          <a:avLst>
            <a:gd name="adj1" fmla="val 60000"/>
            <a:gd name="adj2" fmla="val 50000"/>
          </a:avLst>
        </a:prstGeom>
        <a:solidFill>
          <a:schemeClr val="accent2">
            <a:hueOff val="1354814"/>
            <a:satOff val="-6632"/>
            <a:lumOff val="372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546285" y="3340954"/>
        <a:ext cx="211249" cy="211818"/>
      </dsp:txXfrm>
    </dsp:sp>
    <dsp:sp modelId="{E68723FA-C8D7-400F-8A72-EC9EED1256C3}">
      <dsp:nvSpPr>
        <dsp:cNvPr id="0" name=""/>
        <dsp:cNvSpPr/>
      </dsp:nvSpPr>
      <dsp:spPr>
        <a:xfrm>
          <a:off x="3990420" y="3019810"/>
          <a:ext cx="1423510" cy="854106"/>
        </a:xfrm>
        <a:prstGeom prst="roundRect">
          <a:avLst>
            <a:gd name="adj" fmla="val 10000"/>
          </a:avLst>
        </a:prstGeom>
        <a:solidFill>
          <a:schemeClr val="accent2">
            <a:hueOff val="1354814"/>
            <a:satOff val="-6632"/>
            <a:lumOff val="3725"/>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2001 - First working 7-qubit NMR computer demonstrated at IBM's Almaden Research Center.</a:t>
          </a:r>
          <a:br>
            <a:rPr lang="en-US" sz="500" kern="1200"/>
          </a:br>
          <a:r>
            <a:rPr lang="en-US" sz="500" kern="1200"/>
            <a:t>First execution of Shor's algorithm. The number 15 was factored using 1018 identical</a:t>
          </a:r>
          <a:br>
            <a:rPr lang="en-US" sz="500" kern="1200"/>
          </a:br>
          <a:r>
            <a:rPr lang="en-US" sz="500" kern="1200"/>
            <a:t>molecules, each containing 7 atoms.</a:t>
          </a:r>
        </a:p>
      </dsp:txBody>
      <dsp:txXfrm>
        <a:off x="4015436" y="3044826"/>
        <a:ext cx="1373478" cy="804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5FACC-09AF-4BAA-A3D7-65C74A5E9397}">
      <dsp:nvSpPr>
        <dsp:cNvPr id="0" name=""/>
        <dsp:cNvSpPr/>
      </dsp:nvSpPr>
      <dsp:spPr>
        <a:xfrm>
          <a:off x="550892" y="214754"/>
          <a:ext cx="1444760" cy="1444760"/>
        </a:xfrm>
        <a:prstGeom prst="round2DiagRect">
          <a:avLst>
            <a:gd name="adj1" fmla="val 29727"/>
            <a:gd name="adj2" fmla="val 0"/>
          </a:avLst>
        </a:prstGeom>
        <a:solidFill>
          <a:schemeClr val="accent2">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7A29A261-25A2-4868-80EE-D5AEBCA8ABD9}">
      <dsp:nvSpPr>
        <dsp:cNvPr id="0" name=""/>
        <dsp:cNvSpPr/>
      </dsp:nvSpPr>
      <dsp:spPr>
        <a:xfrm>
          <a:off x="858792" y="522654"/>
          <a:ext cx="828961" cy="8289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4DAAFA8-E3A4-43ED-A217-C6983EA8C3F0}">
      <dsp:nvSpPr>
        <dsp:cNvPr id="0" name=""/>
        <dsp:cNvSpPr/>
      </dsp:nvSpPr>
      <dsp:spPr>
        <a:xfrm>
          <a:off x="89042" y="2109522"/>
          <a:ext cx="236846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Not Available commercially</a:t>
          </a:r>
        </a:p>
      </dsp:txBody>
      <dsp:txXfrm>
        <a:off x="89042" y="2109522"/>
        <a:ext cx="2368460" cy="1080000"/>
      </dsp:txXfrm>
    </dsp:sp>
    <dsp:sp modelId="{1A7E22A0-8456-4B7D-95D9-1B44972ACC7C}">
      <dsp:nvSpPr>
        <dsp:cNvPr id="0" name=""/>
        <dsp:cNvSpPr/>
      </dsp:nvSpPr>
      <dsp:spPr>
        <a:xfrm>
          <a:off x="3333833" y="214754"/>
          <a:ext cx="1444760" cy="1444760"/>
        </a:xfrm>
        <a:prstGeom prst="round2DiagRect">
          <a:avLst>
            <a:gd name="adj1" fmla="val 29727"/>
            <a:gd name="adj2" fmla="val 0"/>
          </a:avLst>
        </a:prstGeom>
        <a:solidFill>
          <a:schemeClr val="accent2">
            <a:hueOff val="451605"/>
            <a:satOff val="-2211"/>
            <a:lumOff val="1242"/>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988BD079-4F22-4079-AB87-89FAA4F9592D}">
      <dsp:nvSpPr>
        <dsp:cNvPr id="0" name=""/>
        <dsp:cNvSpPr/>
      </dsp:nvSpPr>
      <dsp:spPr>
        <a:xfrm>
          <a:off x="3641733" y="522654"/>
          <a:ext cx="828961" cy="8289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E3BC398D-5309-43A2-8FA1-8437DE7A5BD8}">
      <dsp:nvSpPr>
        <dsp:cNvPr id="0" name=""/>
        <dsp:cNvSpPr/>
      </dsp:nvSpPr>
      <dsp:spPr>
        <a:xfrm>
          <a:off x="2871984" y="2109522"/>
          <a:ext cx="236846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Unstable Technology</a:t>
          </a:r>
        </a:p>
      </dsp:txBody>
      <dsp:txXfrm>
        <a:off x="2871984" y="2109522"/>
        <a:ext cx="2368460" cy="1080000"/>
      </dsp:txXfrm>
    </dsp:sp>
    <dsp:sp modelId="{0F4D3BA9-74BB-4A5D-BAB5-D96DED05EAD0}">
      <dsp:nvSpPr>
        <dsp:cNvPr id="0" name=""/>
        <dsp:cNvSpPr/>
      </dsp:nvSpPr>
      <dsp:spPr>
        <a:xfrm>
          <a:off x="6116775" y="214754"/>
          <a:ext cx="1444760" cy="1444760"/>
        </a:xfrm>
        <a:prstGeom prst="round2DiagRect">
          <a:avLst>
            <a:gd name="adj1" fmla="val 29727"/>
            <a:gd name="adj2" fmla="val 0"/>
          </a:avLst>
        </a:prstGeom>
        <a:solidFill>
          <a:schemeClr val="accent2">
            <a:hueOff val="903209"/>
            <a:satOff val="-4421"/>
            <a:lumOff val="2483"/>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7C795752-3AD5-4AAB-A447-96AC9C96B0AC}">
      <dsp:nvSpPr>
        <dsp:cNvPr id="0" name=""/>
        <dsp:cNvSpPr/>
      </dsp:nvSpPr>
      <dsp:spPr>
        <a:xfrm>
          <a:off x="6424675" y="522654"/>
          <a:ext cx="828961" cy="8289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6F7DF2A-0BE9-4753-B2B9-0CC945DB5262}">
      <dsp:nvSpPr>
        <dsp:cNvPr id="0" name=""/>
        <dsp:cNvSpPr/>
      </dsp:nvSpPr>
      <dsp:spPr>
        <a:xfrm>
          <a:off x="5654925" y="2109522"/>
          <a:ext cx="236846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Current technology is ≈ 100 Qubit operating machine needed to rival current classical equivalents.</a:t>
          </a:r>
        </a:p>
      </dsp:txBody>
      <dsp:txXfrm>
        <a:off x="5654925" y="2109522"/>
        <a:ext cx="2368460" cy="1080000"/>
      </dsp:txXfrm>
    </dsp:sp>
    <dsp:sp modelId="{CBFDA934-27D5-42B3-8935-BFBF1F626C1B}">
      <dsp:nvSpPr>
        <dsp:cNvPr id="0" name=""/>
        <dsp:cNvSpPr/>
      </dsp:nvSpPr>
      <dsp:spPr>
        <a:xfrm>
          <a:off x="8899716" y="214754"/>
          <a:ext cx="1444760" cy="1444760"/>
        </a:xfrm>
        <a:prstGeom prst="round2DiagRect">
          <a:avLst>
            <a:gd name="adj1" fmla="val 29727"/>
            <a:gd name="adj2" fmla="val 0"/>
          </a:avLst>
        </a:prstGeom>
        <a:solidFill>
          <a:schemeClr val="accent2">
            <a:hueOff val="1354814"/>
            <a:satOff val="-6632"/>
            <a:lumOff val="3725"/>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64F79433-2903-4317-842E-566BBA0B10A1}">
      <dsp:nvSpPr>
        <dsp:cNvPr id="0" name=""/>
        <dsp:cNvSpPr/>
      </dsp:nvSpPr>
      <dsp:spPr>
        <a:xfrm>
          <a:off x="9207616" y="522654"/>
          <a:ext cx="828961" cy="8289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6A1843D-F0B8-4BCB-A753-4337BE603F82}">
      <dsp:nvSpPr>
        <dsp:cNvPr id="0" name=""/>
        <dsp:cNvSpPr/>
      </dsp:nvSpPr>
      <dsp:spPr>
        <a:xfrm>
          <a:off x="8437866" y="2109522"/>
          <a:ext cx="236846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Decoherence -  the tendency of a quantum computer to decay </a:t>
          </a:r>
          <a:br>
            <a:rPr lang="en-US" sz="1100" kern="1200"/>
          </a:br>
          <a:r>
            <a:rPr lang="en-US" sz="1100" kern="1200"/>
            <a:t>from a given quantum state into an incoherent state as it interacts with the environment. </a:t>
          </a:r>
        </a:p>
      </dsp:txBody>
      <dsp:txXfrm>
        <a:off x="8437866" y="2109522"/>
        <a:ext cx="2368460" cy="108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B192B-88E3-4711-B1B8-C5AA14CAD421}">
      <dsp:nvSpPr>
        <dsp:cNvPr id="0" name=""/>
        <dsp:cNvSpPr/>
      </dsp:nvSpPr>
      <dsp:spPr>
        <a:xfrm>
          <a:off x="438952" y="793775"/>
          <a:ext cx="712705" cy="7127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E3CBE4E-EE09-4C08-A505-290B6C529D97}">
      <dsp:nvSpPr>
        <dsp:cNvPr id="0" name=""/>
        <dsp:cNvSpPr/>
      </dsp:nvSpPr>
      <dsp:spPr>
        <a:xfrm>
          <a:off x="3410" y="1779012"/>
          <a:ext cx="1583789" cy="83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Investors betting heavily on QC.</a:t>
          </a:r>
        </a:p>
      </dsp:txBody>
      <dsp:txXfrm>
        <a:off x="3410" y="1779012"/>
        <a:ext cx="1583789" cy="831489"/>
      </dsp:txXfrm>
    </dsp:sp>
    <dsp:sp modelId="{93F31002-8311-4FE3-BBF3-DE8BCFC95F12}">
      <dsp:nvSpPr>
        <dsp:cNvPr id="0" name=""/>
        <dsp:cNvSpPr/>
      </dsp:nvSpPr>
      <dsp:spPr>
        <a:xfrm>
          <a:off x="2299904" y="793775"/>
          <a:ext cx="712705" cy="7127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477755B-319B-456D-B08A-903FC6BF53A9}">
      <dsp:nvSpPr>
        <dsp:cNvPr id="0" name=""/>
        <dsp:cNvSpPr/>
      </dsp:nvSpPr>
      <dsp:spPr>
        <a:xfrm>
          <a:off x="1864362" y="1779012"/>
          <a:ext cx="1583789" cy="83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Banks, aerospace companies, and cybersecurity firms are among those taking advantage of the computational revolution.</a:t>
          </a:r>
        </a:p>
      </dsp:txBody>
      <dsp:txXfrm>
        <a:off x="1864362" y="1779012"/>
        <a:ext cx="1583789" cy="831489"/>
      </dsp:txXfrm>
    </dsp:sp>
    <dsp:sp modelId="{F38F30E1-B16E-423F-93B2-9C32EF41AA40}">
      <dsp:nvSpPr>
        <dsp:cNvPr id="0" name=""/>
        <dsp:cNvSpPr/>
      </dsp:nvSpPr>
      <dsp:spPr>
        <a:xfrm>
          <a:off x="4160856" y="793775"/>
          <a:ext cx="712705" cy="7127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2608CF2-7707-40D2-8F3D-0F7132199305}">
      <dsp:nvSpPr>
        <dsp:cNvPr id="0" name=""/>
        <dsp:cNvSpPr/>
      </dsp:nvSpPr>
      <dsp:spPr>
        <a:xfrm>
          <a:off x="3725314" y="1779012"/>
          <a:ext cx="1583789" cy="83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Simulation of molecular structures of chemicals</a:t>
          </a:r>
        </a:p>
      </dsp:txBody>
      <dsp:txXfrm>
        <a:off x="3725314" y="1779012"/>
        <a:ext cx="1583789" cy="831489"/>
      </dsp:txXfrm>
    </dsp:sp>
    <dsp:sp modelId="{13D0E55B-C495-4E1A-A34B-F20597BB8BCE}">
      <dsp:nvSpPr>
        <dsp:cNvPr id="0" name=""/>
        <dsp:cNvSpPr/>
      </dsp:nvSpPr>
      <dsp:spPr>
        <a:xfrm>
          <a:off x="6021808" y="793775"/>
          <a:ext cx="712705" cy="7127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D764E46-3C0A-4EAE-9D72-DC76E592163F}">
      <dsp:nvSpPr>
        <dsp:cNvPr id="0" name=""/>
        <dsp:cNvSpPr/>
      </dsp:nvSpPr>
      <dsp:spPr>
        <a:xfrm>
          <a:off x="5586266" y="1779012"/>
          <a:ext cx="1583789" cy="83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Code-breaking and hacking</a:t>
          </a:r>
        </a:p>
      </dsp:txBody>
      <dsp:txXfrm>
        <a:off x="5586266" y="1779012"/>
        <a:ext cx="1583789" cy="831489"/>
      </dsp:txXfrm>
    </dsp:sp>
    <dsp:sp modelId="{25F3B265-DCF5-4E98-BC7C-64A2A4315D02}">
      <dsp:nvSpPr>
        <dsp:cNvPr id="0" name=""/>
        <dsp:cNvSpPr/>
      </dsp:nvSpPr>
      <dsp:spPr>
        <a:xfrm>
          <a:off x="7882760" y="793775"/>
          <a:ext cx="712705" cy="7127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D51C95E-0057-4AE6-B34A-CD47EA8E7776}">
      <dsp:nvSpPr>
        <dsp:cNvPr id="0" name=""/>
        <dsp:cNvSpPr/>
      </dsp:nvSpPr>
      <dsp:spPr>
        <a:xfrm>
          <a:off x="7447218" y="1779012"/>
          <a:ext cx="1583789" cy="83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AI systems today by speeding up machine-learning algorithms</a:t>
          </a:r>
        </a:p>
      </dsp:txBody>
      <dsp:txXfrm>
        <a:off x="7447218" y="1779012"/>
        <a:ext cx="1583789" cy="831489"/>
      </dsp:txXfrm>
    </dsp:sp>
    <dsp:sp modelId="{8479FF09-1FEB-4D6C-AAF6-C64E4F3C0C3A}">
      <dsp:nvSpPr>
        <dsp:cNvPr id="0" name=""/>
        <dsp:cNvSpPr/>
      </dsp:nvSpPr>
      <dsp:spPr>
        <a:xfrm>
          <a:off x="9743712" y="793775"/>
          <a:ext cx="712705" cy="7127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00FE2FE-C5F1-42FD-A1AA-4B642DABD114}">
      <dsp:nvSpPr>
        <dsp:cNvPr id="0" name=""/>
        <dsp:cNvSpPr/>
      </dsp:nvSpPr>
      <dsp:spPr>
        <a:xfrm>
          <a:off x="9308170" y="1779012"/>
          <a:ext cx="1583789" cy="83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China, USA and European Union spending Billions of dollars in QC research</a:t>
          </a:r>
        </a:p>
      </dsp:txBody>
      <dsp:txXfrm>
        <a:off x="9308170" y="1779012"/>
        <a:ext cx="1583789" cy="8314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5294E-8A45-4C8B-899E-5EACC830FFDE}">
      <dsp:nvSpPr>
        <dsp:cNvPr id="0" name=""/>
        <dsp:cNvSpPr/>
      </dsp:nvSpPr>
      <dsp:spPr>
        <a:xfrm>
          <a:off x="1065479" y="129318"/>
          <a:ext cx="2196000" cy="2196000"/>
        </a:xfrm>
        <a:prstGeom prst="round2DiagRect">
          <a:avLst>
            <a:gd name="adj1" fmla="val 29727"/>
            <a:gd name="adj2" fmla="val 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7C8D6F23-6D78-4D50-8AE9-A0F5B19532C0}">
      <dsp:nvSpPr>
        <dsp:cNvPr id="0" name=""/>
        <dsp:cNvSpPr/>
      </dsp:nvSpPr>
      <dsp:spPr>
        <a:xfrm>
          <a:off x="1533479" y="597318"/>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D95CFCF-3F56-4BED-8DAE-65F66EFD6697}">
      <dsp:nvSpPr>
        <dsp:cNvPr id="0" name=""/>
        <dsp:cNvSpPr/>
      </dsp:nvSpPr>
      <dsp:spPr>
        <a:xfrm>
          <a:off x="363479" y="300931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With recent development in Quantum computing technology, it will only continue to improve </a:t>
          </a:r>
        </a:p>
      </dsp:txBody>
      <dsp:txXfrm>
        <a:off x="363479" y="3009319"/>
        <a:ext cx="3600000" cy="720000"/>
      </dsp:txXfrm>
    </dsp:sp>
    <dsp:sp modelId="{E88C9FC1-1032-4458-85CA-5B24ABC624CE}">
      <dsp:nvSpPr>
        <dsp:cNvPr id="0" name=""/>
        <dsp:cNvSpPr/>
      </dsp:nvSpPr>
      <dsp:spPr>
        <a:xfrm>
          <a:off x="5546975" y="129318"/>
          <a:ext cx="2196000" cy="2196000"/>
        </a:xfrm>
        <a:prstGeom prst="round2DiagRect">
          <a:avLst>
            <a:gd name="adj1" fmla="val 29727"/>
            <a:gd name="adj2" fmla="val 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15A0F732-EDF3-4743-A68E-C01A720BAC85}">
      <dsp:nvSpPr>
        <dsp:cNvPr id="0" name=""/>
        <dsp:cNvSpPr/>
      </dsp:nvSpPr>
      <dsp:spPr>
        <a:xfrm>
          <a:off x="6014975" y="597318"/>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D41DA9C-20BD-4AA5-A2AC-586AABC30CB8}">
      <dsp:nvSpPr>
        <dsp:cNvPr id="0" name=""/>
        <dsp:cNvSpPr/>
      </dsp:nvSpPr>
      <dsp:spPr>
        <a:xfrm>
          <a:off x="4593479" y="3009319"/>
          <a:ext cx="410299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Theory also continues to advance as it is applied to other applications </a:t>
          </a:r>
        </a:p>
      </dsp:txBody>
      <dsp:txXfrm>
        <a:off x="4593479" y="3009319"/>
        <a:ext cx="4102991"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9/30/2018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Data" Target="../diagrams/data3.xml"/><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2.png"/><Relationship Id="rId7" Type="http://schemas.openxmlformats.org/officeDocument/2006/relationships/diagramData" Target="../diagrams/data4.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11" Type="http://schemas.microsoft.com/office/2007/relationships/diagramDrawing" Target="../diagrams/drawing4.xml"/><Relationship Id="rId5" Type="http://schemas.openxmlformats.org/officeDocument/2006/relationships/image" Target="../media/image4.png"/><Relationship Id="rId10" Type="http://schemas.openxmlformats.org/officeDocument/2006/relationships/diagramColors" Target="../diagrams/colors4.xml"/><Relationship Id="rId4" Type="http://schemas.openxmlformats.org/officeDocument/2006/relationships/image" Target="../media/image3.png"/><Relationship Id="rId9"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403D-93B9-44AF-A77D-CE60FD1C946D}"/>
              </a:ext>
            </a:extLst>
          </p:cNvPr>
          <p:cNvSpPr>
            <a:spLocks noGrp="1"/>
          </p:cNvSpPr>
          <p:nvPr>
            <p:ph type="ctrTitle"/>
          </p:nvPr>
        </p:nvSpPr>
        <p:spPr>
          <a:xfrm>
            <a:off x="1154955" y="1353065"/>
            <a:ext cx="8825658" cy="2250081"/>
          </a:xfrm>
        </p:spPr>
        <p:txBody>
          <a:bodyPr/>
          <a:lstStyle/>
          <a:p>
            <a:r>
              <a:rPr lang="en-US" dirty="0"/>
              <a:t>Quantum Computing</a:t>
            </a:r>
          </a:p>
        </p:txBody>
      </p:sp>
      <p:sp>
        <p:nvSpPr>
          <p:cNvPr id="3" name="Subtitle 2">
            <a:extLst>
              <a:ext uri="{FF2B5EF4-FFF2-40B4-BE49-F238E27FC236}">
                <a16:creationId xmlns:a16="http://schemas.microsoft.com/office/drawing/2014/main" id="{351F6A1B-0B71-4A43-817D-4F730F197CF5}"/>
              </a:ext>
            </a:extLst>
          </p:cNvPr>
          <p:cNvSpPr>
            <a:spLocks noGrp="1"/>
          </p:cNvSpPr>
          <p:nvPr>
            <p:ph type="subTitle" idx="1"/>
          </p:nvPr>
        </p:nvSpPr>
        <p:spPr>
          <a:xfrm>
            <a:off x="1281955" y="3603146"/>
            <a:ext cx="8825658" cy="861420"/>
          </a:xfrm>
        </p:spPr>
        <p:txBody>
          <a:bodyPr/>
          <a:lstStyle/>
          <a:p>
            <a:r>
              <a:rPr lang="en-US" dirty="0"/>
              <a:t>An overview of quantum computing and it’s possibilities</a:t>
            </a:r>
          </a:p>
        </p:txBody>
      </p:sp>
      <p:sp>
        <p:nvSpPr>
          <p:cNvPr id="5" name="TextBox 4">
            <a:extLst>
              <a:ext uri="{FF2B5EF4-FFF2-40B4-BE49-F238E27FC236}">
                <a16:creationId xmlns:a16="http://schemas.microsoft.com/office/drawing/2014/main" id="{0EDACDD1-272C-465B-B4A4-8D4947E9D8C4}"/>
              </a:ext>
            </a:extLst>
          </p:cNvPr>
          <p:cNvSpPr txBox="1"/>
          <p:nvPr/>
        </p:nvSpPr>
        <p:spPr>
          <a:xfrm>
            <a:off x="6096000" y="4864100"/>
            <a:ext cx="4011613" cy="646331"/>
          </a:xfrm>
          <a:prstGeom prst="rect">
            <a:avLst/>
          </a:prstGeom>
          <a:noFill/>
        </p:spPr>
        <p:txBody>
          <a:bodyPr wrap="square" rtlCol="0">
            <a:spAutoFit/>
          </a:bodyPr>
          <a:lstStyle/>
          <a:p>
            <a:r>
              <a:rPr lang="en-US" dirty="0"/>
              <a:t>Eric C. Aghadiuno</a:t>
            </a:r>
          </a:p>
          <a:p>
            <a:r>
              <a:rPr lang="en-US" dirty="0"/>
              <a:t>Walden University, 2018</a:t>
            </a:r>
          </a:p>
        </p:txBody>
      </p:sp>
    </p:spTree>
    <p:extLst>
      <p:ext uri="{BB962C8B-B14F-4D97-AF65-F5344CB8AC3E}">
        <p14:creationId xmlns:p14="http://schemas.microsoft.com/office/powerpoint/2010/main" val="219346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5DE1B45-973A-479D-82FD-AD70500A7FD8}"/>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300">
                <a:solidFill>
                  <a:srgbClr val="EBEBEB"/>
                </a:solidFill>
              </a:rPr>
              <a:t>Opportunities</a:t>
            </a:r>
            <a:br>
              <a:rPr lang="en-US" sz="3300">
                <a:solidFill>
                  <a:srgbClr val="EBEBEB"/>
                </a:solidFill>
              </a:rPr>
            </a:br>
            <a:endParaRPr lang="en-US" sz="3300">
              <a:solidFill>
                <a:srgbClr val="EBEBEB"/>
              </a:solidFill>
            </a:endParaRPr>
          </a:p>
        </p:txBody>
      </p:sp>
      <p:sp>
        <p:nvSpPr>
          <p:cNvPr id="26" name="Rectangle 2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TextBox 2">
            <a:extLst>
              <a:ext uri="{FF2B5EF4-FFF2-40B4-BE49-F238E27FC236}">
                <a16:creationId xmlns:a16="http://schemas.microsoft.com/office/drawing/2014/main" id="{3682C3A6-FEA3-4C21-A64F-DEF12DA9D4EC}"/>
              </a:ext>
            </a:extLst>
          </p:cNvPr>
          <p:cNvGraphicFramePr/>
          <p:nvPr>
            <p:extLst>
              <p:ext uri="{D42A27DB-BD31-4B8C-83A1-F6EECF244321}">
                <p14:modId xmlns:p14="http://schemas.microsoft.com/office/powerpoint/2010/main" val="180133307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39121208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5" name="Picture 5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6" name="Picture 5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7" name="Oval 5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8" name="Picture 6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6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0" name="Rectangle 6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87D27F2-FDAF-4208-BE7B-FCED69E8F79C}"/>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a:t>Conclusion</a:t>
            </a:r>
          </a:p>
        </p:txBody>
      </p:sp>
      <p:graphicFrame>
        <p:nvGraphicFramePr>
          <p:cNvPr id="5" name="TextBox 2">
            <a:extLst>
              <a:ext uri="{FF2B5EF4-FFF2-40B4-BE49-F238E27FC236}">
                <a16:creationId xmlns:a16="http://schemas.microsoft.com/office/drawing/2014/main" id="{0802CA22-3FB8-4050-8A4A-19F4FE5537D8}"/>
              </a:ext>
            </a:extLst>
          </p:cNvPr>
          <p:cNvGraphicFramePr/>
          <p:nvPr>
            <p:extLst>
              <p:ext uri="{D42A27DB-BD31-4B8C-83A1-F6EECF244321}">
                <p14:modId xmlns:p14="http://schemas.microsoft.com/office/powerpoint/2010/main" val="2287429498"/>
              </p:ext>
            </p:extLst>
          </p:nvPr>
        </p:nvGraphicFramePr>
        <p:xfrm>
          <a:off x="646111" y="2237362"/>
          <a:ext cx="9059951" cy="38586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12428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F5162-0309-4FC8-B4CC-AC22A71063D2}"/>
              </a:ext>
            </a:extLst>
          </p:cNvPr>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US" b="0" i="0" kern="1200" dirty="0">
                <a:solidFill>
                  <a:schemeClr val="tx2"/>
                </a:solidFill>
                <a:latin typeface="+mj-lt"/>
                <a:ea typeface="+mj-ea"/>
                <a:cs typeface="+mj-cs"/>
              </a:rPr>
              <a:t>What is quantum computing?</a:t>
            </a:r>
          </a:p>
        </p:txBody>
      </p:sp>
      <p:cxnSp>
        <p:nvCxnSpPr>
          <p:cNvPr id="24" name="Straight Connector 2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9CE0138-B6F5-4243-BDA4-8510861432C9}"/>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marL="285750" indent="-285750">
              <a:lnSpc>
                <a:spcPct val="90000"/>
              </a:lnSpc>
              <a:spcBef>
                <a:spcPts val="1000"/>
              </a:spcBef>
              <a:buClr>
                <a:schemeClr val="bg2">
                  <a:lumMod val="40000"/>
                  <a:lumOff val="60000"/>
                </a:schemeClr>
              </a:buClr>
              <a:buSzPct val="80000"/>
              <a:buFont typeface="Wingdings 3" charset="2"/>
              <a:buChar char=""/>
            </a:pPr>
            <a:r>
              <a:rPr lang="en-US" sz="1500">
                <a:latin typeface="+mj-lt"/>
                <a:ea typeface="+mj-ea"/>
                <a:cs typeface="+mj-cs"/>
              </a:rPr>
              <a:t>Based on the principle of quantum mechanics, which deals with</a:t>
            </a:r>
            <a:br>
              <a:rPr lang="en-US" sz="1500">
                <a:latin typeface="+mj-lt"/>
                <a:ea typeface="+mj-ea"/>
                <a:cs typeface="+mj-cs"/>
              </a:rPr>
            </a:br>
            <a:r>
              <a:rPr lang="en-US" sz="1500">
                <a:latin typeface="+mj-lt"/>
                <a:ea typeface="+mj-ea"/>
                <a:cs typeface="+mj-cs"/>
              </a:rPr>
              <a:t>deals with studying objects that are really small, isolated and very, very cold</a:t>
            </a:r>
          </a:p>
          <a:p>
            <a:pPr marL="285750" indent="-285750">
              <a:lnSpc>
                <a:spcPct val="90000"/>
              </a:lnSpc>
              <a:spcBef>
                <a:spcPts val="1000"/>
              </a:spcBef>
              <a:buClr>
                <a:schemeClr val="bg2">
                  <a:lumMod val="40000"/>
                  <a:lumOff val="60000"/>
                </a:schemeClr>
              </a:buClr>
              <a:buSzPct val="80000"/>
              <a:buFont typeface="Wingdings 3" charset="2"/>
              <a:buChar char=""/>
            </a:pPr>
            <a:endParaRPr lang="en-US" sz="1500">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r>
              <a:rPr lang="en-US" sz="1500">
                <a:latin typeface="+mj-lt"/>
                <a:ea typeface="+mj-ea"/>
                <a:cs typeface="+mj-cs"/>
              </a:rPr>
              <a:t>Involves building new breed of computers based on Quantum Mechanics</a:t>
            </a:r>
          </a:p>
          <a:p>
            <a:pPr marL="285750" indent="-285750">
              <a:lnSpc>
                <a:spcPct val="90000"/>
              </a:lnSpc>
              <a:spcBef>
                <a:spcPts val="1000"/>
              </a:spcBef>
              <a:buClr>
                <a:schemeClr val="bg2">
                  <a:lumMod val="40000"/>
                  <a:lumOff val="60000"/>
                </a:schemeClr>
              </a:buClr>
              <a:buSzPct val="80000"/>
              <a:buFont typeface="Wingdings 3" charset="2"/>
              <a:buChar char=""/>
            </a:pPr>
            <a:endParaRPr lang="en-US" sz="1500">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r>
              <a:rPr lang="en-US" sz="1500">
                <a:latin typeface="+mj-lt"/>
                <a:ea typeface="+mj-ea"/>
                <a:cs typeface="+mj-cs"/>
              </a:rPr>
              <a:t>The have all the features of conventional computers but instead of “bits” they run “Qubits”</a:t>
            </a:r>
          </a:p>
          <a:p>
            <a:pPr marL="285750" indent="-285750">
              <a:lnSpc>
                <a:spcPct val="90000"/>
              </a:lnSpc>
              <a:spcBef>
                <a:spcPts val="1000"/>
              </a:spcBef>
              <a:buClr>
                <a:schemeClr val="bg2">
                  <a:lumMod val="40000"/>
                  <a:lumOff val="60000"/>
                </a:schemeClr>
              </a:buClr>
              <a:buSzPct val="80000"/>
              <a:buFont typeface="Wingdings 3" charset="2"/>
              <a:buChar char=""/>
            </a:pPr>
            <a:endParaRPr lang="en-US" sz="1500">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r>
              <a:rPr lang="en-US" sz="1500">
                <a:latin typeface="+mj-lt"/>
                <a:ea typeface="+mj-ea"/>
                <a:cs typeface="+mj-cs"/>
              </a:rPr>
              <a:t>A quantum bit or quit is a unit of quantum information</a:t>
            </a:r>
          </a:p>
          <a:p>
            <a:pPr marL="285750" indent="-285750">
              <a:lnSpc>
                <a:spcPct val="90000"/>
              </a:lnSpc>
              <a:spcBef>
                <a:spcPts val="1000"/>
              </a:spcBef>
              <a:buClr>
                <a:schemeClr val="bg2">
                  <a:lumMod val="40000"/>
                  <a:lumOff val="60000"/>
                </a:schemeClr>
              </a:buClr>
              <a:buSzPct val="80000"/>
              <a:buFont typeface="Wingdings 3" charset="2"/>
              <a:buChar char=""/>
            </a:pPr>
            <a:endParaRPr lang="en-US" sz="1500">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r>
              <a:rPr lang="en-US" sz="1500">
                <a:latin typeface="+mj-lt"/>
                <a:ea typeface="+mj-ea"/>
                <a:cs typeface="+mj-cs"/>
              </a:rPr>
              <a:t>Different objects can be used as qubits. These include atoms, photons and electrons.</a:t>
            </a:r>
          </a:p>
          <a:p>
            <a:pPr marL="285750" indent="-285750">
              <a:lnSpc>
                <a:spcPct val="90000"/>
              </a:lnSpc>
              <a:spcBef>
                <a:spcPts val="1000"/>
              </a:spcBef>
              <a:buClr>
                <a:schemeClr val="bg2">
                  <a:lumMod val="40000"/>
                  <a:lumOff val="60000"/>
                </a:schemeClr>
              </a:buClr>
              <a:buSzPct val="80000"/>
              <a:buFont typeface="Wingdings 3" charset="2"/>
              <a:buChar char=""/>
            </a:pPr>
            <a:endParaRPr lang="en-US" sz="1500">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r>
              <a:rPr lang="en-US" sz="1500">
                <a:latin typeface="+mj-lt"/>
                <a:ea typeface="+mj-ea"/>
                <a:cs typeface="+mj-cs"/>
              </a:rPr>
              <a:t>Qubits exists a ‘0’, a ‘1’ or  simultaneously as superposition of  both ‘0’ and ‘1’</a:t>
            </a:r>
          </a:p>
        </p:txBody>
      </p:sp>
      <p:pic>
        <p:nvPicPr>
          <p:cNvPr id="26" name="Picture 2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Tree>
    <p:extLst>
      <p:ext uri="{BB962C8B-B14F-4D97-AF65-F5344CB8AC3E}">
        <p14:creationId xmlns:p14="http://schemas.microsoft.com/office/powerpoint/2010/main" val="201158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B3869C-199B-4DBB-A433-FB8E07B6F1EE}"/>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a:t>History of Quantum Computing</a:t>
            </a:r>
            <a:endParaRPr lang="en-US" dirty="0"/>
          </a:p>
        </p:txBody>
      </p:sp>
      <p:graphicFrame>
        <p:nvGraphicFramePr>
          <p:cNvPr id="47" name="TextBox 2">
            <a:extLst>
              <a:ext uri="{FF2B5EF4-FFF2-40B4-BE49-F238E27FC236}">
                <a16:creationId xmlns:a16="http://schemas.microsoft.com/office/drawing/2014/main" id="{80A417CC-E5EB-4187-A3CD-F2BFBCFA6195}"/>
              </a:ext>
            </a:extLst>
          </p:cNvPr>
          <p:cNvGraphicFramePr/>
          <p:nvPr>
            <p:extLst>
              <p:ext uri="{D42A27DB-BD31-4B8C-83A1-F6EECF244321}">
                <p14:modId xmlns:p14="http://schemas.microsoft.com/office/powerpoint/2010/main" val="2085338837"/>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2445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67FBB-DD31-4619-8134-EFC85C74BC14}"/>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300" b="0" i="0" kern="1200" dirty="0">
                <a:solidFill>
                  <a:srgbClr val="EBEBEB"/>
                </a:solidFill>
                <a:latin typeface="+mj-lt"/>
                <a:ea typeface="+mj-ea"/>
                <a:cs typeface="+mj-cs"/>
              </a:rPr>
              <a:t>What’s a quantum computer?</a:t>
            </a:r>
            <a:br>
              <a:rPr lang="en-US" sz="3300" b="0" i="0" kern="1200" dirty="0">
                <a:solidFill>
                  <a:srgbClr val="EBEBEB"/>
                </a:solidFill>
                <a:latin typeface="+mj-lt"/>
                <a:ea typeface="+mj-ea"/>
                <a:cs typeface="+mj-cs"/>
              </a:rPr>
            </a:br>
            <a:endParaRPr lang="en-US" sz="3300" b="0" i="0" kern="1200" dirty="0">
              <a:solidFill>
                <a:srgbClr val="EBEBEB"/>
              </a:solidFill>
              <a:latin typeface="+mj-lt"/>
              <a:ea typeface="+mj-ea"/>
              <a:cs typeface="+mj-cs"/>
            </a:endParaRPr>
          </a:p>
        </p:txBody>
      </p:sp>
      <p:sp>
        <p:nvSpPr>
          <p:cNvPr id="4" name="Text Placeholder 3">
            <a:extLst>
              <a:ext uri="{FF2B5EF4-FFF2-40B4-BE49-F238E27FC236}">
                <a16:creationId xmlns:a16="http://schemas.microsoft.com/office/drawing/2014/main" id="{03716518-E926-4417-89B3-718980B9720F}"/>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a:buFont typeface="Wingdings 3" charset="2"/>
              <a:buChar char=""/>
            </a:pPr>
            <a:endParaRPr lang="en-US" dirty="0">
              <a:solidFill>
                <a:srgbClr val="EBEBEB"/>
              </a:solidFill>
            </a:endParaRPr>
          </a:p>
          <a:p>
            <a:pPr>
              <a:buFont typeface="Wingdings 3" charset="2"/>
              <a:buChar char=""/>
            </a:pPr>
            <a:r>
              <a:rPr lang="en-US" dirty="0">
                <a:solidFill>
                  <a:srgbClr val="EBEBEB"/>
                </a:solidFill>
              </a:rPr>
              <a:t>  </a:t>
            </a:r>
            <a:r>
              <a:rPr lang="en-US" sz="1800" dirty="0">
                <a:solidFill>
                  <a:srgbClr val="EBEBEB"/>
                </a:solidFill>
              </a:rPr>
              <a:t>A quantum computer is a machine that performs calculations based on the laws of quantum mechanics, which is the behavior of particles at the sub-atomic level.</a:t>
            </a:r>
          </a:p>
          <a:p>
            <a:pPr>
              <a:buFont typeface="Wingdings 3" charset="2"/>
              <a:buChar char=""/>
            </a:pPr>
            <a:endParaRPr lang="en-US" dirty="0">
              <a:solidFill>
                <a:srgbClr val="EBEBEB"/>
              </a:solidFill>
            </a:endParaRPr>
          </a:p>
        </p:txBody>
      </p:sp>
      <p:sp>
        <p:nvSpPr>
          <p:cNvPr id="2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Rectangle 25">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5" name="Picture Placeholder 4">
            <a:extLst>
              <a:ext uri="{FF2B5EF4-FFF2-40B4-BE49-F238E27FC236}">
                <a16:creationId xmlns:a16="http://schemas.microsoft.com/office/drawing/2014/main" id="{52492462-95C4-43F2-B71B-33CEBF94E789}"/>
              </a:ext>
            </a:extLst>
          </p:cNvPr>
          <p:cNvPicPr>
            <a:picLocks noGrp="1" noChangeAspect="1"/>
          </p:cNvPicPr>
          <p:nvPr>
            <p:ph type="pic" idx="1"/>
          </p:nvPr>
        </p:nvPicPr>
        <p:blipFill>
          <a:blip r:embed="rId6"/>
          <a:srcRect l="12506" r="12506"/>
          <a:stretch>
            <a:fillRect/>
          </a:stretch>
        </p:blipFill>
        <p:spPr>
          <a:xfrm>
            <a:off x="6388505" y="-46706"/>
            <a:ext cx="4526771" cy="6473632"/>
          </a:xfrm>
          <a:prstGeom prst="rect">
            <a:avLst/>
          </a:prstGeom>
          <a:effectLst/>
        </p:spPr>
      </p:pic>
      <p:sp>
        <p:nvSpPr>
          <p:cNvPr id="30" name="Rectangle 2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2831593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25B201E-5F35-49D7-9F5C-73BFA2B4A54C}"/>
              </a:ext>
            </a:extLst>
          </p:cNvPr>
          <p:cNvSpPr>
            <a:spLocks noGrp="1" noChangeArrowheads="1"/>
          </p:cNvSpPr>
          <p:nvPr/>
        </p:nvSpPr>
        <p:spPr bwMode="auto">
          <a:xfrm>
            <a:off x="1706562" y="5524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cs typeface="ＭＳ Ｐゴシック" charset="-128"/>
              </a:defRPr>
            </a:lvl9pPr>
          </a:lstStyle>
          <a:p>
            <a:pPr eaLnBrk="1" hangingPunct="1"/>
            <a:r>
              <a:rPr lang="en-US" altLang="en-US" b="1" u="sng" dirty="0"/>
              <a:t>Bit VS Qubit</a:t>
            </a:r>
          </a:p>
        </p:txBody>
      </p:sp>
      <p:sp>
        <p:nvSpPr>
          <p:cNvPr id="14" name="Rectangle 13">
            <a:extLst>
              <a:ext uri="{FF2B5EF4-FFF2-40B4-BE49-F238E27FC236}">
                <a16:creationId xmlns:a16="http://schemas.microsoft.com/office/drawing/2014/main" id="{7759C92C-FCCD-45E1-B670-167CB9454F52}"/>
              </a:ext>
            </a:extLst>
          </p:cNvPr>
          <p:cNvSpPr>
            <a:spLocks noGrp="1" noChangeArrowheads="1"/>
          </p:cNvSpPr>
          <p:nvPr/>
        </p:nvSpPr>
        <p:spPr bwMode="auto">
          <a:xfrm>
            <a:off x="1706562" y="17716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eaLnBrk="1" hangingPunct="1"/>
            <a:r>
              <a:rPr lang="en-US" altLang="en-US" u="sng" dirty="0"/>
              <a:t>Classical Bit</a:t>
            </a:r>
            <a:r>
              <a:rPr lang="en-US" altLang="en-US" dirty="0"/>
              <a:t>                    </a:t>
            </a:r>
            <a:r>
              <a:rPr lang="en-US" altLang="en-US" u="sng" dirty="0"/>
              <a:t>Qubit</a:t>
            </a:r>
          </a:p>
          <a:p>
            <a:pPr eaLnBrk="1" hangingPunct="1"/>
            <a:endParaRPr lang="en-US" altLang="en-US" dirty="0"/>
          </a:p>
          <a:p>
            <a:pPr eaLnBrk="1" hangingPunct="1"/>
            <a:r>
              <a:rPr lang="en-US" altLang="en-US" dirty="0"/>
              <a:t>0  or  1                         0 or 1    </a:t>
            </a:r>
            <a:r>
              <a:rPr lang="en-US" altLang="en-US" sz="1800" dirty="0"/>
              <a:t>or 1 and 0</a:t>
            </a:r>
            <a:endParaRPr lang="en-US" altLang="en-US" dirty="0"/>
          </a:p>
          <a:p>
            <a:pPr eaLnBrk="1" hangingPunct="1"/>
            <a:endParaRPr lang="en-US" altLang="en-US" dirty="0"/>
          </a:p>
          <a:p>
            <a:pPr eaLnBrk="1" hangingPunct="1"/>
            <a:r>
              <a:rPr lang="en-US" altLang="en-US" dirty="0"/>
              <a:t>101</a:t>
            </a:r>
            <a:endParaRPr lang="en-US" altLang="en-US" sz="800" dirty="0"/>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r>
              <a:rPr lang="en-US" altLang="en-US" sz="1200" dirty="0"/>
              <a:t>	</a:t>
            </a:r>
            <a:endParaRPr lang="en-US" altLang="en-US" dirty="0"/>
          </a:p>
        </p:txBody>
      </p:sp>
      <p:sp>
        <p:nvSpPr>
          <p:cNvPr id="15" name="AutoShape 4">
            <a:extLst>
              <a:ext uri="{FF2B5EF4-FFF2-40B4-BE49-F238E27FC236}">
                <a16:creationId xmlns:a16="http://schemas.microsoft.com/office/drawing/2014/main" id="{4B6FA33D-4240-4E8F-A5B2-084F92DBB7E7}"/>
              </a:ext>
            </a:extLst>
          </p:cNvPr>
          <p:cNvSpPr>
            <a:spLocks noChangeArrowheads="1"/>
          </p:cNvSpPr>
          <p:nvPr/>
        </p:nvSpPr>
        <p:spPr bwMode="auto">
          <a:xfrm>
            <a:off x="5218112" y="3219450"/>
            <a:ext cx="749300" cy="444500"/>
          </a:xfrm>
          <a:prstGeom prst="rightArrow">
            <a:avLst>
              <a:gd name="adj1" fmla="val 50000"/>
              <a:gd name="adj2" fmla="val 84294"/>
            </a:avLst>
          </a:prstGeom>
          <a:solidFill>
            <a:srgbClr val="FF0000"/>
          </a:solidFill>
          <a:ln w="12700">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endParaRPr lang="en-US" altLang="en-US"/>
          </a:p>
        </p:txBody>
      </p:sp>
      <p:sp>
        <p:nvSpPr>
          <p:cNvPr id="16" name="AutoShape 5">
            <a:extLst>
              <a:ext uri="{FF2B5EF4-FFF2-40B4-BE49-F238E27FC236}">
                <a16:creationId xmlns:a16="http://schemas.microsoft.com/office/drawing/2014/main" id="{4D5FD63D-1CCC-4B85-AB2F-86DD2EB5322F}"/>
              </a:ext>
            </a:extLst>
          </p:cNvPr>
          <p:cNvSpPr>
            <a:spLocks noChangeArrowheads="1"/>
          </p:cNvSpPr>
          <p:nvPr/>
        </p:nvSpPr>
        <p:spPr bwMode="auto">
          <a:xfrm>
            <a:off x="5218112" y="4286250"/>
            <a:ext cx="749300" cy="444500"/>
          </a:xfrm>
          <a:prstGeom prst="rightArrow">
            <a:avLst>
              <a:gd name="adj1" fmla="val 50000"/>
              <a:gd name="adj2" fmla="val 84294"/>
            </a:avLst>
          </a:prstGeom>
          <a:solidFill>
            <a:srgbClr val="FF0000"/>
          </a:solidFill>
          <a:ln w="12700">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endParaRPr lang="en-US" altLang="en-US"/>
          </a:p>
        </p:txBody>
      </p:sp>
      <p:pic>
        <p:nvPicPr>
          <p:cNvPr id="17" name="Picture 16">
            <a:extLst>
              <a:ext uri="{FF2B5EF4-FFF2-40B4-BE49-F238E27FC236}">
                <a16:creationId xmlns:a16="http://schemas.microsoft.com/office/drawing/2014/main" id="{0B5D59FC-942F-4AA1-9737-1B1FE1417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382" y="3773634"/>
            <a:ext cx="2514600" cy="247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 name="Picture 17">
            <a:extLst>
              <a:ext uri="{FF2B5EF4-FFF2-40B4-BE49-F238E27FC236}">
                <a16:creationId xmlns:a16="http://schemas.microsoft.com/office/drawing/2014/main" id="{AAECEB46-A2CD-4D97-A685-7F63C1741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2394" y="2457450"/>
            <a:ext cx="1600200" cy="157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 name="Text Box 8">
            <a:extLst>
              <a:ext uri="{FF2B5EF4-FFF2-40B4-BE49-F238E27FC236}">
                <a16:creationId xmlns:a16="http://schemas.microsoft.com/office/drawing/2014/main" id="{EB789ABE-F1B9-4866-B4F0-1499EC908C46}"/>
              </a:ext>
            </a:extLst>
          </p:cNvPr>
          <p:cNvSpPr txBox="1">
            <a:spLocks noChangeArrowheads="1"/>
          </p:cNvSpPr>
          <p:nvPr/>
        </p:nvSpPr>
        <p:spPr bwMode="auto">
          <a:xfrm>
            <a:off x="9326562" y="2228850"/>
            <a:ext cx="115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endParaRPr lang="en-US" altLang="en-US"/>
          </a:p>
        </p:txBody>
      </p:sp>
      <p:sp>
        <p:nvSpPr>
          <p:cNvPr id="20" name="Text Box 9">
            <a:extLst>
              <a:ext uri="{FF2B5EF4-FFF2-40B4-BE49-F238E27FC236}">
                <a16:creationId xmlns:a16="http://schemas.microsoft.com/office/drawing/2014/main" id="{4608ECED-739A-4060-B90E-DD65908514A4}"/>
              </a:ext>
            </a:extLst>
          </p:cNvPr>
          <p:cNvSpPr txBox="1">
            <a:spLocks noChangeArrowheads="1"/>
          </p:cNvSpPr>
          <p:nvPr/>
        </p:nvSpPr>
        <p:spPr bwMode="auto">
          <a:xfrm>
            <a:off x="6583362" y="4514850"/>
            <a:ext cx="1905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r>
              <a:rPr lang="en-US" altLang="en-US" sz="2000"/>
              <a:t>000  001  010  011  100  101           110  111</a:t>
            </a:r>
            <a:endParaRPr lang="en-GB" altLang="en-US"/>
          </a:p>
          <a:p>
            <a:pPr>
              <a:spcBef>
                <a:spcPct val="50000"/>
              </a:spcBef>
            </a:pPr>
            <a:endParaRPr lang="en-US" altLang="en-US"/>
          </a:p>
        </p:txBody>
      </p:sp>
    </p:spTree>
    <p:extLst>
      <p:ext uri="{BB962C8B-B14F-4D97-AF65-F5344CB8AC3E}">
        <p14:creationId xmlns:p14="http://schemas.microsoft.com/office/powerpoint/2010/main" val="222655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9B75EC-64A2-4AF6-8524-D9D922745540}"/>
              </a:ext>
            </a:extLst>
          </p:cNvPr>
          <p:cNvSpPr>
            <a:spLocks noChangeArrowheads="1"/>
          </p:cNvSpPr>
          <p:nvPr/>
        </p:nvSpPr>
        <p:spPr bwMode="auto">
          <a:xfrm>
            <a:off x="1145159" y="1308100"/>
            <a:ext cx="4495800" cy="485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buFont typeface="Arial" panose="020B0604020202020204" pitchFamily="34" charset="0"/>
              <a:buNone/>
            </a:pPr>
            <a:r>
              <a:rPr lang="en-US" altLang="en-US" sz="1600" b="1" dirty="0">
                <a:solidFill>
                  <a:srgbClr val="FFFF00"/>
                </a:solidFill>
              </a:rPr>
              <a:t>Today’s Computers</a:t>
            </a:r>
          </a:p>
          <a:p>
            <a:pPr algn="ctr">
              <a:buFont typeface="Arial" panose="020B0604020202020204" pitchFamily="34" charset="0"/>
              <a:buNone/>
            </a:pPr>
            <a:endParaRPr lang="en-US" altLang="en-US" sz="1400" b="1" dirty="0"/>
          </a:p>
          <a:p>
            <a:pPr marL="285750" indent="-285750">
              <a:buFont typeface="Arial" panose="020B0604020202020204" pitchFamily="34" charset="0"/>
              <a:buChar char="•"/>
            </a:pPr>
            <a:r>
              <a:rPr lang="en-US" altLang="en-US" sz="1600" b="1" dirty="0"/>
              <a:t>Turing Machine-</a:t>
            </a:r>
            <a:r>
              <a:rPr lang="en-US" altLang="en-US" sz="1600" dirty="0"/>
              <a:t> theoretical device that consists of tape of unlimited length that is divided into little squares. Each square can either hold a symbol (1 or 0) or be left blank.</a:t>
            </a:r>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600" dirty="0"/>
              <a:t>Today's computers work by manipulating bits that exist in one of two states: a 0 or a 1. </a:t>
            </a:r>
          </a:p>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600" dirty="0"/>
              <a:t>1 and 0’s are carried and turned on by states of electrical current</a:t>
            </a:r>
          </a:p>
          <a:p>
            <a:endParaRPr lang="en-US" altLang="en-US" dirty="0"/>
          </a:p>
        </p:txBody>
      </p:sp>
      <p:sp>
        <p:nvSpPr>
          <p:cNvPr id="3" name="Rectangle 2">
            <a:extLst>
              <a:ext uri="{FF2B5EF4-FFF2-40B4-BE49-F238E27FC236}">
                <a16:creationId xmlns:a16="http://schemas.microsoft.com/office/drawing/2014/main" id="{404F8FAC-D664-4365-B7A1-81C786AB7EB3}"/>
              </a:ext>
            </a:extLst>
          </p:cNvPr>
          <p:cNvSpPr>
            <a:spLocks noChangeArrowheads="1"/>
          </p:cNvSpPr>
          <p:nvPr/>
        </p:nvSpPr>
        <p:spPr bwMode="auto">
          <a:xfrm>
            <a:off x="6096000" y="1320800"/>
            <a:ext cx="4495800" cy="485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buFont typeface="Arial" panose="020B0604020202020204" pitchFamily="34" charset="0"/>
              <a:buNone/>
            </a:pPr>
            <a:r>
              <a:rPr lang="en-US" altLang="en-US" sz="2000" b="1" dirty="0">
                <a:solidFill>
                  <a:srgbClr val="FFFF00"/>
                </a:solidFill>
              </a:rPr>
              <a:t>Quantum Computers</a:t>
            </a:r>
            <a:br>
              <a:rPr lang="en-US" altLang="en-US" sz="1400" b="1" dirty="0"/>
            </a:br>
            <a:endParaRPr lang="en-US" altLang="en-US" sz="1400" dirty="0"/>
          </a:p>
          <a:p>
            <a:pPr marL="171450" indent="-171450">
              <a:buFont typeface="Arial" panose="020B0604020202020204" pitchFamily="34" charset="0"/>
              <a:buChar char="•"/>
            </a:pPr>
            <a:r>
              <a:rPr lang="en-US" altLang="en-US" sz="1600" dirty="0"/>
              <a:t>Quantum computers aren't limited to two states like today’s computers. They encode information as quantum bits, or </a:t>
            </a:r>
            <a:r>
              <a:rPr lang="en-US" altLang="en-US" sz="1600" b="1" dirty="0"/>
              <a:t>qubits</a:t>
            </a:r>
            <a:r>
              <a:rPr lang="en-US" altLang="en-US" sz="1600" dirty="0"/>
              <a:t>, which can exist in </a:t>
            </a:r>
            <a:r>
              <a:rPr lang="en-US" altLang="en-US" sz="1600" b="1" dirty="0"/>
              <a:t>superposition</a:t>
            </a:r>
            <a:r>
              <a:rPr lang="en-US" altLang="en-US" sz="1600" dirty="0"/>
              <a:t>. </a:t>
            </a:r>
          </a:p>
          <a:p>
            <a:endParaRPr lang="en-US" altLang="en-US" sz="1600" b="1" dirty="0"/>
          </a:p>
          <a:p>
            <a:pPr marL="171450" indent="-171450">
              <a:buFont typeface="Arial" panose="020B0604020202020204" pitchFamily="34" charset="0"/>
              <a:buChar char="•"/>
            </a:pPr>
            <a:r>
              <a:rPr lang="en-US" altLang="en-US" sz="1600" b="1" dirty="0"/>
              <a:t>Superposition- </a:t>
            </a:r>
            <a:r>
              <a:rPr lang="en-US" altLang="en-US" sz="1600" dirty="0"/>
              <a:t>quantum computers can represent both 0 and 1 as well as everything in between at the same time.</a:t>
            </a:r>
            <a:endParaRPr lang="en-US" altLang="en-US" sz="1600" b="1" dirty="0"/>
          </a:p>
          <a:p>
            <a:endParaRPr lang="en-US" altLang="en-US" sz="1600" b="1" dirty="0"/>
          </a:p>
          <a:p>
            <a:pPr marL="171450" indent="-171450">
              <a:buFont typeface="Arial" panose="020B0604020202020204" pitchFamily="34" charset="0"/>
              <a:buChar char="•"/>
            </a:pPr>
            <a:r>
              <a:rPr lang="en-US" altLang="en-US" sz="1600" b="1" dirty="0"/>
              <a:t>Qubits</a:t>
            </a:r>
            <a:r>
              <a:rPr lang="en-US" altLang="en-US" sz="1600" dirty="0"/>
              <a:t> can be carried as atoms, ions, photons or electrons and their respective control devices that are working together to act as computer memory and a processor. </a:t>
            </a:r>
          </a:p>
          <a:p>
            <a:endParaRPr lang="en-US" altLang="en-US" sz="1600" dirty="0"/>
          </a:p>
          <a:p>
            <a:pPr marL="171450" indent="-171450">
              <a:buFont typeface="Arial" panose="020B0604020202020204" pitchFamily="34" charset="0"/>
              <a:buChar char="•"/>
            </a:pPr>
            <a:r>
              <a:rPr lang="en-US" altLang="en-US" sz="1600" b="1" dirty="0">
                <a:solidFill>
                  <a:schemeClr val="accent3"/>
                </a:solidFill>
              </a:rPr>
              <a:t>Basically, a quantum computer can work on a million computations at once, while your desktop PC works on one</a:t>
            </a:r>
            <a:r>
              <a:rPr lang="en-US" altLang="en-US" sz="1600" b="1" dirty="0"/>
              <a:t>.</a:t>
            </a:r>
            <a:endParaRPr lang="en-US" altLang="en-US" sz="1600" dirty="0"/>
          </a:p>
          <a:p>
            <a:pPr>
              <a:buFont typeface="Arial" panose="020B0604020202020204" pitchFamily="34" charset="0"/>
              <a:buNone/>
            </a:pPr>
            <a:endParaRPr lang="en-US" altLang="en-US" sz="1400" dirty="0"/>
          </a:p>
        </p:txBody>
      </p:sp>
      <p:sp>
        <p:nvSpPr>
          <p:cNvPr id="5" name="Rectangle 4">
            <a:extLst>
              <a:ext uri="{FF2B5EF4-FFF2-40B4-BE49-F238E27FC236}">
                <a16:creationId xmlns:a16="http://schemas.microsoft.com/office/drawing/2014/main" id="{697CFD76-8AE1-45C0-A379-7A31128D0D10}"/>
              </a:ext>
            </a:extLst>
          </p:cNvPr>
          <p:cNvSpPr>
            <a:spLocks noGrp="1" noChangeArrowheads="1"/>
          </p:cNvSpPr>
          <p:nvPr/>
        </p:nvSpPr>
        <p:spPr bwMode="auto">
          <a:xfrm>
            <a:off x="899668" y="241300"/>
            <a:ext cx="9171432"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cs typeface="ＭＳ Ｐゴシック" charset="-128"/>
              </a:defRPr>
            </a:lvl9pPr>
          </a:lstStyle>
          <a:p>
            <a:r>
              <a:rPr lang="en-US" altLang="en-US" sz="4000" dirty="0"/>
              <a:t>How Quantum Computers Work</a:t>
            </a:r>
            <a:endParaRPr lang="en-US" altLang="en-US" dirty="0"/>
          </a:p>
        </p:txBody>
      </p:sp>
      <p:cxnSp>
        <p:nvCxnSpPr>
          <p:cNvPr id="7" name="Connector: Elbow 6">
            <a:extLst>
              <a:ext uri="{FF2B5EF4-FFF2-40B4-BE49-F238E27FC236}">
                <a16:creationId xmlns:a16="http://schemas.microsoft.com/office/drawing/2014/main" id="{1BF8B9A2-0E75-4FFD-A309-C3660D0D400F}"/>
              </a:ext>
            </a:extLst>
          </p:cNvPr>
          <p:cNvCxnSpPr>
            <a:cxnSpLocks/>
          </p:cNvCxnSpPr>
          <p:nvPr/>
        </p:nvCxnSpPr>
        <p:spPr>
          <a:xfrm rot="16200000" flipH="1">
            <a:off x="3276026" y="3835399"/>
            <a:ext cx="5334000" cy="279402"/>
          </a:xfrm>
          <a:prstGeom prst="bentConnector3">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458270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D8318-D460-4B08-A509-857600B4BD3D}"/>
              </a:ext>
            </a:extLst>
          </p:cNvPr>
          <p:cNvSpPr>
            <a:spLocks noGrp="1"/>
          </p:cNvSpPr>
          <p:nvPr>
            <p:ph type="title"/>
          </p:nvPr>
        </p:nvSpPr>
        <p:spPr>
          <a:xfrm>
            <a:off x="653143" y="1645920"/>
            <a:ext cx="3522879" cy="4470821"/>
          </a:xfrm>
        </p:spPr>
        <p:txBody>
          <a:bodyPr vert="horz" lIns="91440" tIns="45720" rIns="91440" bIns="45720" rtlCol="0" anchor="t">
            <a:normAutofit/>
          </a:bodyPr>
          <a:lstStyle/>
          <a:p>
            <a:pPr algn="r"/>
            <a:r>
              <a:rPr lang="en-US" b="0" i="0" kern="1200" dirty="0">
                <a:solidFill>
                  <a:schemeClr val="tx2"/>
                </a:solidFill>
                <a:latin typeface="+mj-lt"/>
                <a:ea typeface="+mj-ea"/>
                <a:cs typeface="+mj-cs"/>
              </a:rPr>
              <a:t>Overview of Quantum Computing</a:t>
            </a:r>
          </a:p>
        </p:txBody>
      </p:sp>
      <p:sp>
        <p:nvSpPr>
          <p:cNvPr id="26" name="Rectangle 2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0AE2945-A640-4A9B-9829-3B18D2C9CB14}"/>
              </a:ext>
            </a:extLst>
          </p:cNvPr>
          <p:cNvSpPr txBox="1"/>
          <p:nvPr/>
        </p:nvSpPr>
        <p:spPr>
          <a:xfrm>
            <a:off x="5204109" y="1645920"/>
            <a:ext cx="5919503" cy="4470821"/>
          </a:xfrm>
          <a:prstGeom prst="rect">
            <a:avLst/>
          </a:prstGeom>
        </p:spPr>
        <p:txBody>
          <a:bodyPr vert="horz" lIns="91440" tIns="45720" rIns="91440" bIns="45720" rtlCol="0">
            <a:normAutofit/>
          </a:bodyPr>
          <a:lstStyle/>
          <a:p>
            <a:pPr marL="285750" indent="-285750">
              <a:lnSpc>
                <a:spcPct val="90000"/>
              </a:lnSpc>
              <a:spcBef>
                <a:spcPts val="1000"/>
              </a:spcBef>
              <a:buClr>
                <a:schemeClr val="bg2">
                  <a:lumMod val="40000"/>
                  <a:lumOff val="60000"/>
                </a:schemeClr>
              </a:buClr>
              <a:buSzPct val="80000"/>
              <a:buFont typeface="Wingdings 3" charset="2"/>
              <a:buChar char=""/>
            </a:pPr>
            <a:r>
              <a:rPr lang="en-US" sz="1400">
                <a:solidFill>
                  <a:schemeClr val="bg1"/>
                </a:solidFill>
                <a:latin typeface="+mj-lt"/>
                <a:ea typeface="+mj-ea"/>
                <a:cs typeface="+mj-cs"/>
              </a:rPr>
              <a:t>The importance of Quantum computing is the SPEED it processes information</a:t>
            </a:r>
          </a:p>
          <a:p>
            <a:pPr marL="285750" indent="-285750">
              <a:lnSpc>
                <a:spcPct val="90000"/>
              </a:lnSpc>
              <a:spcBef>
                <a:spcPts val="1000"/>
              </a:spcBef>
              <a:buClr>
                <a:schemeClr val="bg2">
                  <a:lumMod val="40000"/>
                  <a:lumOff val="60000"/>
                </a:schemeClr>
              </a:buClr>
              <a:buSzPct val="80000"/>
              <a:buFont typeface="Wingdings 3" charset="2"/>
              <a:buChar char=""/>
            </a:pPr>
            <a:endParaRPr lang="en-US" sz="1400">
              <a:solidFill>
                <a:schemeClr val="bg1"/>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r>
              <a:rPr lang="en-US" sz="1400">
                <a:solidFill>
                  <a:schemeClr val="bg1"/>
                </a:solidFill>
                <a:latin typeface="+mj-lt"/>
                <a:ea typeface="+mj-ea"/>
                <a:cs typeface="+mj-cs"/>
              </a:rPr>
              <a:t>Tt will take only days or hours to solve problems that would take billions of years</a:t>
            </a:r>
            <a:br>
              <a:rPr lang="en-US" sz="1400">
                <a:solidFill>
                  <a:schemeClr val="bg1"/>
                </a:solidFill>
                <a:latin typeface="+mj-lt"/>
                <a:ea typeface="+mj-ea"/>
                <a:cs typeface="+mj-cs"/>
              </a:rPr>
            </a:br>
            <a:r>
              <a:rPr lang="en-US" sz="1400">
                <a:solidFill>
                  <a:schemeClr val="bg1"/>
                </a:solidFill>
                <a:latin typeface="+mj-lt"/>
                <a:ea typeface="+mj-ea"/>
                <a:cs typeface="+mj-cs"/>
              </a:rPr>
              <a:t> using present-day computers.</a:t>
            </a:r>
          </a:p>
          <a:p>
            <a:pPr marL="285750" indent="-285750">
              <a:lnSpc>
                <a:spcPct val="90000"/>
              </a:lnSpc>
              <a:spcBef>
                <a:spcPts val="1000"/>
              </a:spcBef>
              <a:buClr>
                <a:schemeClr val="bg2">
                  <a:lumMod val="40000"/>
                  <a:lumOff val="60000"/>
                </a:schemeClr>
              </a:buClr>
              <a:buSzPct val="80000"/>
              <a:buFont typeface="Wingdings 3" charset="2"/>
              <a:buChar char=""/>
            </a:pPr>
            <a:endParaRPr lang="en-US" sz="1400">
              <a:solidFill>
                <a:schemeClr val="bg1"/>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r>
              <a:rPr lang="en-US" sz="1400">
                <a:solidFill>
                  <a:schemeClr val="bg1"/>
                </a:solidFill>
                <a:latin typeface="+mj-lt"/>
                <a:ea typeface="+mj-ea"/>
                <a:cs typeface="+mj-cs"/>
              </a:rPr>
              <a:t>Impossible for digital computers to factor large numbers which are the products</a:t>
            </a:r>
            <a:br>
              <a:rPr lang="en-US" sz="1400">
                <a:solidFill>
                  <a:schemeClr val="bg1"/>
                </a:solidFill>
                <a:latin typeface="+mj-lt"/>
                <a:ea typeface="+mj-ea"/>
                <a:cs typeface="+mj-cs"/>
              </a:rPr>
            </a:br>
            <a:r>
              <a:rPr lang="en-US" sz="1400">
                <a:solidFill>
                  <a:schemeClr val="bg1"/>
                </a:solidFill>
                <a:latin typeface="+mj-lt"/>
                <a:ea typeface="+mj-ea"/>
                <a:cs typeface="+mj-cs"/>
              </a:rPr>
              <a:t> of two primes of nearly equal size. Quantum Computer with 2n qubits can factor </a:t>
            </a:r>
            <a:br>
              <a:rPr lang="en-US" sz="1400">
                <a:solidFill>
                  <a:schemeClr val="bg1"/>
                </a:solidFill>
                <a:latin typeface="+mj-lt"/>
                <a:ea typeface="+mj-ea"/>
                <a:cs typeface="+mj-cs"/>
              </a:rPr>
            </a:br>
            <a:r>
              <a:rPr lang="en-US" sz="1400">
                <a:solidFill>
                  <a:schemeClr val="bg1"/>
                </a:solidFill>
                <a:latin typeface="+mj-lt"/>
                <a:ea typeface="+mj-ea"/>
                <a:cs typeface="+mj-cs"/>
              </a:rPr>
              <a:t>numbers with lengths of n bits (binary)</a:t>
            </a:r>
          </a:p>
          <a:p>
            <a:pPr marL="742950" lvl="1" indent="-285750">
              <a:lnSpc>
                <a:spcPct val="90000"/>
              </a:lnSpc>
              <a:spcBef>
                <a:spcPts val="1000"/>
              </a:spcBef>
              <a:buClr>
                <a:schemeClr val="bg2">
                  <a:lumMod val="40000"/>
                  <a:lumOff val="60000"/>
                </a:schemeClr>
              </a:buClr>
              <a:buSzPct val="80000"/>
              <a:buFont typeface="Wingdings 3" charset="2"/>
              <a:buChar char=""/>
            </a:pPr>
            <a:r>
              <a:rPr lang="en-US" sz="1400">
                <a:solidFill>
                  <a:schemeClr val="bg1"/>
                </a:solidFill>
                <a:latin typeface="+mj-lt"/>
                <a:ea typeface="+mj-ea"/>
                <a:cs typeface="+mj-cs"/>
              </a:rPr>
              <a:t>Example: To search the entire Library of Congress for one’s name given an </a:t>
            </a:r>
            <a:br>
              <a:rPr lang="en-US" sz="1400">
                <a:solidFill>
                  <a:schemeClr val="bg1"/>
                </a:solidFill>
                <a:latin typeface="+mj-lt"/>
                <a:ea typeface="+mj-ea"/>
                <a:cs typeface="+mj-cs"/>
              </a:rPr>
            </a:br>
            <a:r>
              <a:rPr lang="en-US" sz="1400">
                <a:solidFill>
                  <a:schemeClr val="bg1"/>
                </a:solidFill>
                <a:latin typeface="+mj-lt"/>
                <a:ea typeface="+mj-ea"/>
                <a:cs typeface="+mj-cs"/>
              </a:rPr>
              <a:t>unsorted database...</a:t>
            </a:r>
          </a:p>
          <a:p>
            <a:pPr marL="1657350" lvl="3" indent="-285750">
              <a:lnSpc>
                <a:spcPct val="90000"/>
              </a:lnSpc>
              <a:spcBef>
                <a:spcPts val="1000"/>
              </a:spcBef>
              <a:buClr>
                <a:schemeClr val="bg2">
                  <a:lumMod val="40000"/>
                  <a:lumOff val="60000"/>
                </a:schemeClr>
              </a:buClr>
              <a:buSzPct val="80000"/>
              <a:buFont typeface="Wingdings 3" charset="2"/>
              <a:buChar char=""/>
            </a:pPr>
            <a:r>
              <a:rPr lang="en-US" sz="1400">
                <a:solidFill>
                  <a:schemeClr val="bg1"/>
                </a:solidFill>
                <a:latin typeface="+mj-lt"/>
                <a:ea typeface="+mj-ea"/>
                <a:cs typeface="+mj-cs"/>
              </a:rPr>
              <a:t>Classical Computer – 100 years</a:t>
            </a:r>
          </a:p>
          <a:p>
            <a:pPr marL="1657350" lvl="3" indent="-285750">
              <a:lnSpc>
                <a:spcPct val="90000"/>
              </a:lnSpc>
              <a:spcBef>
                <a:spcPts val="1000"/>
              </a:spcBef>
              <a:buClr>
                <a:schemeClr val="bg2">
                  <a:lumMod val="40000"/>
                  <a:lumOff val="60000"/>
                </a:schemeClr>
              </a:buClr>
              <a:buSzPct val="80000"/>
              <a:buFont typeface="Wingdings 3" charset="2"/>
              <a:buChar char=""/>
            </a:pPr>
            <a:r>
              <a:rPr lang="en-US" sz="1400">
                <a:solidFill>
                  <a:schemeClr val="bg1"/>
                </a:solidFill>
                <a:latin typeface="+mj-lt"/>
                <a:ea typeface="+mj-ea"/>
                <a:cs typeface="+mj-cs"/>
              </a:rPr>
              <a:t>Quantum Computer – ½ second</a:t>
            </a:r>
          </a:p>
          <a:p>
            <a:pPr marL="285750" indent="-285750">
              <a:lnSpc>
                <a:spcPct val="90000"/>
              </a:lnSpc>
              <a:spcBef>
                <a:spcPts val="1000"/>
              </a:spcBef>
              <a:buClr>
                <a:schemeClr val="bg2">
                  <a:lumMod val="40000"/>
                  <a:lumOff val="60000"/>
                </a:schemeClr>
              </a:buClr>
              <a:buSzPct val="80000"/>
              <a:buFont typeface="Wingdings 3" charset="2"/>
              <a:buChar char=""/>
            </a:pPr>
            <a:endParaRPr lang="en-US" sz="1400">
              <a:solidFill>
                <a:schemeClr val="bg1"/>
              </a:solidFill>
              <a:latin typeface="+mj-lt"/>
              <a:ea typeface="+mj-ea"/>
              <a:cs typeface="+mj-cs"/>
            </a:endParaRPr>
          </a:p>
        </p:txBody>
      </p:sp>
    </p:spTree>
    <p:extLst>
      <p:ext uri="{BB962C8B-B14F-4D97-AF65-F5344CB8AC3E}">
        <p14:creationId xmlns:p14="http://schemas.microsoft.com/office/powerpoint/2010/main" val="337608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51D56EB-0DF3-4700-8BC4-0A92E921A2AA}"/>
              </a:ext>
            </a:extLst>
          </p:cNvPr>
          <p:cNvSpPr>
            <a:spLocks noGrp="1"/>
          </p:cNvSpPr>
          <p:nvPr>
            <p:ph type="title"/>
          </p:nvPr>
        </p:nvSpPr>
        <p:spPr>
          <a:xfrm>
            <a:off x="152400" y="259370"/>
            <a:ext cx="4183447" cy="863600"/>
          </a:xfrm>
        </p:spPr>
        <p:txBody>
          <a:bodyPr vert="horz" lIns="91440" tIns="45720" rIns="91440" bIns="45720" rtlCol="0" anchor="b">
            <a:normAutofit/>
          </a:bodyPr>
          <a:lstStyle/>
          <a:p>
            <a:pPr algn="ctr"/>
            <a:r>
              <a:rPr lang="en-US" sz="2400" b="1" dirty="0"/>
              <a:t>Implications of QC  Technology</a:t>
            </a:r>
          </a:p>
        </p:txBody>
      </p:sp>
      <p:pic>
        <p:nvPicPr>
          <p:cNvPr id="4" name="Picture 3">
            <a:extLst>
              <a:ext uri="{FF2B5EF4-FFF2-40B4-BE49-F238E27FC236}">
                <a16:creationId xmlns:a16="http://schemas.microsoft.com/office/drawing/2014/main" id="{2D69371A-9999-462A-BEC2-0B29CC5E8AEB}"/>
              </a:ext>
            </a:extLst>
          </p:cNvPr>
          <p:cNvPicPr>
            <a:picLocks noChangeAspect="1"/>
          </p:cNvPicPr>
          <p:nvPr/>
        </p:nvPicPr>
        <p:blipFill rotWithShape="1">
          <a:blip r:embed="rId7"/>
          <a:srcRect l="14238" r="12481"/>
          <a:stretch/>
        </p:blipFill>
        <p:spPr>
          <a:xfrm>
            <a:off x="4634682" y="10"/>
            <a:ext cx="7557319" cy="6857990"/>
          </a:xfrm>
          <a:prstGeom prst="rect">
            <a:avLst/>
          </a:prstGeom>
        </p:spPr>
      </p:pic>
      <p:sp>
        <p:nvSpPr>
          <p:cNvPr id="21" name="Rectangle 20">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59ABAF27-0B47-48B4-958E-BB4A51052148}"/>
              </a:ext>
            </a:extLst>
          </p:cNvPr>
          <p:cNvSpPr txBox="1"/>
          <p:nvPr/>
        </p:nvSpPr>
        <p:spPr>
          <a:xfrm>
            <a:off x="876300" y="2057400"/>
            <a:ext cx="3119765" cy="3139321"/>
          </a:xfrm>
          <a:prstGeom prst="rect">
            <a:avLst/>
          </a:prstGeom>
          <a:noFill/>
        </p:spPr>
        <p:txBody>
          <a:bodyPr wrap="none" rtlCol="0">
            <a:spAutoFit/>
          </a:bodyPr>
          <a:lstStyle/>
          <a:p>
            <a:pPr marL="285750" indent="-285750">
              <a:buFont typeface="Arial" panose="020B0604020202020204" pitchFamily="34" charset="0"/>
              <a:buChar char="•"/>
            </a:pPr>
            <a:r>
              <a:rPr lang="en-US" dirty="0"/>
              <a:t>Artificial Intelligence</a:t>
            </a:r>
          </a:p>
          <a:p>
            <a:pPr marL="285750" indent="-285750">
              <a:buFont typeface="Arial" panose="020B0604020202020204" pitchFamily="34" charset="0"/>
              <a:buChar char="•"/>
            </a:pPr>
            <a:r>
              <a:rPr lang="en-US" dirty="0"/>
              <a:t>Molecular Modeling</a:t>
            </a:r>
          </a:p>
          <a:p>
            <a:pPr marL="285750" indent="-285750">
              <a:buFont typeface="Arial" panose="020B0604020202020204" pitchFamily="34" charset="0"/>
              <a:buChar char="•"/>
            </a:pPr>
            <a:r>
              <a:rPr lang="en-US" dirty="0"/>
              <a:t>Cryptography</a:t>
            </a:r>
          </a:p>
          <a:p>
            <a:pPr marL="285750" indent="-285750">
              <a:buFont typeface="Arial" panose="020B0604020202020204" pitchFamily="34" charset="0"/>
              <a:buChar char="•"/>
            </a:pPr>
            <a:r>
              <a:rPr lang="en-US" dirty="0"/>
              <a:t>Financial Modeling</a:t>
            </a:r>
          </a:p>
          <a:p>
            <a:pPr marL="285750" indent="-285750">
              <a:buFont typeface="Arial" panose="020B0604020202020204" pitchFamily="34" charset="0"/>
              <a:buChar char="•"/>
            </a:pPr>
            <a:r>
              <a:rPr lang="en-US" dirty="0"/>
              <a:t>Weather Forecasting</a:t>
            </a:r>
          </a:p>
          <a:p>
            <a:pPr marL="285750" indent="-285750">
              <a:buFont typeface="Arial" panose="020B0604020202020204" pitchFamily="34" charset="0"/>
              <a:buChar char="•"/>
            </a:pPr>
            <a:r>
              <a:rPr lang="en-US" dirty="0"/>
              <a:t>Particle  Physics</a:t>
            </a:r>
          </a:p>
          <a:p>
            <a:pPr marL="285750" indent="-285750">
              <a:buFont typeface="Arial" panose="020B0604020202020204" pitchFamily="34" charset="0"/>
              <a:buChar char="•"/>
            </a:pPr>
            <a:r>
              <a:rPr lang="en-US" dirty="0"/>
              <a:t>3D Gaming</a:t>
            </a:r>
          </a:p>
          <a:p>
            <a:pPr marL="285750" indent="-285750">
              <a:buFont typeface="Arial" panose="020B0604020202020204" pitchFamily="34" charset="0"/>
              <a:buChar char="•"/>
            </a:pPr>
            <a:r>
              <a:rPr lang="en-US" dirty="0"/>
              <a:t>Big Data Processing</a:t>
            </a:r>
          </a:p>
          <a:p>
            <a:pPr marL="285750" indent="-285750">
              <a:buFont typeface="Arial" panose="020B0604020202020204" pitchFamily="34" charset="0"/>
              <a:buChar char="•"/>
            </a:pPr>
            <a:r>
              <a:rPr lang="en-US" dirty="0"/>
              <a:t>Information Technology</a:t>
            </a:r>
          </a:p>
          <a:p>
            <a:pPr marL="285750" indent="-285750">
              <a:buFont typeface="Arial" panose="020B0604020202020204" pitchFamily="34" charset="0"/>
              <a:buChar char="•"/>
            </a:pPr>
            <a:r>
              <a:rPr lang="en-US" dirty="0"/>
              <a:t>Encryption Technology</a:t>
            </a:r>
          </a:p>
          <a:p>
            <a:endParaRPr lang="en-US" dirty="0"/>
          </a:p>
        </p:txBody>
      </p:sp>
    </p:spTree>
    <p:extLst>
      <p:ext uri="{BB962C8B-B14F-4D97-AF65-F5344CB8AC3E}">
        <p14:creationId xmlns:p14="http://schemas.microsoft.com/office/powerpoint/2010/main" val="110702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41505F4-C125-4E86-841A-B84CAF9F86F9}"/>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300">
                <a:solidFill>
                  <a:srgbClr val="EBEBEB"/>
                </a:solidFill>
              </a:rPr>
              <a:t>Risks</a:t>
            </a:r>
            <a:br>
              <a:rPr lang="en-US" sz="3300">
                <a:solidFill>
                  <a:srgbClr val="EBEBEB"/>
                </a:solidFill>
              </a:rPr>
            </a:br>
            <a:endParaRPr lang="en-US" sz="3300">
              <a:solidFill>
                <a:srgbClr val="EBEBEB"/>
              </a:solidFill>
            </a:endParaRPr>
          </a:p>
        </p:txBody>
      </p:sp>
      <p:sp>
        <p:nvSpPr>
          <p:cNvPr id="26" name="Rectangle 2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TextBox 2">
            <a:extLst>
              <a:ext uri="{FF2B5EF4-FFF2-40B4-BE49-F238E27FC236}">
                <a16:creationId xmlns:a16="http://schemas.microsoft.com/office/drawing/2014/main" id="{DFF51272-132C-4CB9-AF41-0D40EABBECDB}"/>
              </a:ext>
            </a:extLst>
          </p:cNvPr>
          <p:cNvGraphicFramePr/>
          <p:nvPr>
            <p:extLst>
              <p:ext uri="{D42A27DB-BD31-4B8C-83A1-F6EECF244321}">
                <p14:modId xmlns:p14="http://schemas.microsoft.com/office/powerpoint/2010/main" val="72153862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4583176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TotalTime>
  <Words>658</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ＭＳ Ｐゴシック</vt:lpstr>
      <vt:lpstr>Arial</vt:lpstr>
      <vt:lpstr>Century Gothic</vt:lpstr>
      <vt:lpstr>Wingdings 3</vt:lpstr>
      <vt:lpstr>Ion</vt:lpstr>
      <vt:lpstr>Quantum Computing</vt:lpstr>
      <vt:lpstr>What is quantum computing?</vt:lpstr>
      <vt:lpstr>History of Quantum Computing</vt:lpstr>
      <vt:lpstr>What’s a quantum computer? </vt:lpstr>
      <vt:lpstr>PowerPoint Presentation</vt:lpstr>
      <vt:lpstr>PowerPoint Presentation</vt:lpstr>
      <vt:lpstr>Overview of Quantum Computing</vt:lpstr>
      <vt:lpstr>Implications of QC  Technology</vt:lpstr>
      <vt:lpstr>Risks </vt:lpstr>
      <vt:lpstr>Opportunities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dc:creator>Eric Aghadiuno</dc:creator>
  <cp:lastModifiedBy>Eric Aghadiuno</cp:lastModifiedBy>
  <cp:revision>2</cp:revision>
  <dcterms:created xsi:type="dcterms:W3CDTF">2018-10-01T03:38:50Z</dcterms:created>
  <dcterms:modified xsi:type="dcterms:W3CDTF">2018-10-01T03:43:17Z</dcterms:modified>
</cp:coreProperties>
</file>