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4" r:id="rId2"/>
    <p:sldId id="300" r:id="rId3"/>
    <p:sldId id="301" r:id="rId4"/>
    <p:sldId id="29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A40"/>
    <a:srgbClr val="3C5580"/>
    <a:srgbClr val="255B72"/>
    <a:srgbClr val="FAC934"/>
    <a:srgbClr val="FA667F"/>
    <a:srgbClr val="FF4871"/>
    <a:srgbClr val="41FACD"/>
    <a:srgbClr val="ADA72D"/>
    <a:srgbClr val="FAF134"/>
    <a:srgbClr val="CD6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 autoAdjust="0"/>
    <p:restoredTop sz="95214" autoAdjust="0"/>
  </p:normalViewPr>
  <p:slideViewPr>
    <p:cSldViewPr snapToGrid="0">
      <p:cViewPr>
        <p:scale>
          <a:sx n="124" d="100"/>
          <a:sy n="124" d="100"/>
        </p:scale>
        <p:origin x="34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52B497B-C47D-401F-B5CD-4203569571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6744CD-256E-45D5-9A78-BB99CE0EF4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6AA4A-0CC7-4275-9405-BE52A4D307FA}" type="datetimeFigureOut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976070-3038-45C0-91F5-14356335C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571770F-D62A-41CA-BB2E-AFE17113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4AE79-618C-4C15-BD69-8A1733D2ED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4D202-5889-4B8C-AEBF-0C9B58D5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D203-23E0-4C6F-81CF-A344893A02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6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8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8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3ABB-0972-234A-A23E-216C2F86586E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8CA1-C56A-6244-867D-E8BDDE00F614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C9F-0945-9447-9FAD-74216D3F501C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930-E9C1-AF45-8C96-E48AAAD74593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BB1A-5562-6442-804F-00D711DF4894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E820-B0E6-5B4E-BCC8-C8015C66F54C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7DF0-DEC5-934F-9A3E-9B4ED9CDB500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9BE-8F00-8D40-B48C-3D040CD2D15F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DD02-93E9-7843-8EA0-DB1530BC817E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F7F-8435-9042-A24D-9DBD0FEDF842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9D0-CAE1-2445-A09C-ECE7DC0194C7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C58B-0115-7A45-8505-D955A1B37DFD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1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ungjun.park025@gmail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eungjun.park025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E4CCA6-4B83-768F-2808-8369A9CEC043}"/>
              </a:ext>
            </a:extLst>
          </p:cNvPr>
          <p:cNvSpPr/>
          <p:nvPr/>
        </p:nvSpPr>
        <p:spPr>
          <a:xfrm>
            <a:off x="-8710" y="-18662"/>
            <a:ext cx="6866710" cy="15035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6133D-74DD-4782-BBBA-99816E8A95FA}"/>
              </a:ext>
            </a:extLst>
          </p:cNvPr>
          <p:cNvSpPr txBox="1"/>
          <p:nvPr/>
        </p:nvSpPr>
        <p:spPr>
          <a:xfrm>
            <a:off x="260184" y="176703"/>
            <a:ext cx="3890627" cy="116108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2022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경력 기술서</a:t>
            </a:r>
            <a:endParaRPr lang="en-US" altLang="ko-KR" sz="20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3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박 승 준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Junior Backend Engineer </a:t>
            </a:r>
          </a:p>
          <a:p>
            <a:r>
              <a:rPr lang="en-US" altLang="ko-KR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Spring &amp; .NET</a:t>
            </a:r>
            <a:r>
              <a:rPr lang="ko-KR" altLang="en-US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expert 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2x AWS Certified</a:t>
            </a:r>
            <a:endParaRPr lang="en-US" altLang="ko-KR" sz="1050" dirty="0">
              <a:solidFill>
                <a:srgbClr val="D2D0D5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B3557AA6-3C7C-66A0-3DE5-C9CD9ED982FA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D5DFE5-8237-7090-5E75-8D325D368498}"/>
              </a:ext>
            </a:extLst>
          </p:cNvPr>
          <p:cNvGrpSpPr/>
          <p:nvPr/>
        </p:nvGrpSpPr>
        <p:grpSpPr>
          <a:xfrm>
            <a:off x="429784" y="5361332"/>
            <a:ext cx="5989722" cy="758655"/>
            <a:chOff x="389092" y="1564700"/>
            <a:chExt cx="5989722" cy="75865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3C92B5-73B4-0ED8-EA70-8784A7C889C2}"/>
                </a:ext>
              </a:extLst>
            </p:cNvPr>
            <p:cNvSpPr txBox="1"/>
            <p:nvPr/>
          </p:nvSpPr>
          <p:spPr>
            <a:xfrm>
              <a:off x="420898" y="1564700"/>
              <a:ext cx="1807734" cy="41562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경력 사항</a:t>
              </a:r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20">
              <a:extLst>
                <a:ext uri="{FF2B5EF4-FFF2-40B4-BE49-F238E27FC236}">
                  <a16:creationId xmlns:a16="http://schemas.microsoft.com/office/drawing/2014/main" id="{0A89473D-214E-53C1-6E99-44737D1C5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96" y="1999122"/>
              <a:ext cx="5989718" cy="6918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56B344-91D6-D19A-12D8-98AA8478AE64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081F75-928E-79EE-CC15-E96FDEDC8F83}"/>
              </a:ext>
            </a:extLst>
          </p:cNvPr>
          <p:cNvSpPr txBox="1"/>
          <p:nvPr/>
        </p:nvSpPr>
        <p:spPr>
          <a:xfrm>
            <a:off x="42330" y="9814020"/>
            <a:ext cx="1608513" cy="76944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r>
              <a:rPr lang="en-US" altLang="ko-KR" sz="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Resume</a:t>
            </a:r>
            <a:endParaRPr lang="en-US" altLang="ko-KR" sz="5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C4797F57-997C-5341-B8D5-0315D5A4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1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C1F21-5ECA-EDED-20F9-C9F0B4C8479D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1EBCF-D993-0AFC-FF6F-8AE6146FAF42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C4EA0-34CD-1FFA-49EA-388DAEEAC2E2}"/>
              </a:ext>
            </a:extLst>
          </p:cNvPr>
          <p:cNvSpPr txBox="1"/>
          <p:nvPr/>
        </p:nvSpPr>
        <p:spPr>
          <a:xfrm>
            <a:off x="5136904" y="736718"/>
            <a:ext cx="1632496" cy="57733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Incheon, Korea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010 2472 8929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seungjun.park025@gmail.co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20">
            <a:extLst>
              <a:ext uri="{FF2B5EF4-FFF2-40B4-BE49-F238E27FC236}">
                <a16:creationId xmlns:a16="http://schemas.microsoft.com/office/drawing/2014/main" id="{5FE4ACCF-6E2C-A07C-3DDA-26FFC0BDDE7E}"/>
              </a:ext>
            </a:extLst>
          </p:cNvPr>
          <p:cNvCxnSpPr>
            <a:cxnSpLocks/>
          </p:cNvCxnSpPr>
          <p:nvPr/>
        </p:nvCxnSpPr>
        <p:spPr>
          <a:xfrm>
            <a:off x="267164" y="586547"/>
            <a:ext cx="30137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CD9010-CA4A-AF39-1D13-A535D833309D}"/>
              </a:ext>
            </a:extLst>
          </p:cNvPr>
          <p:cNvSpPr txBox="1"/>
          <p:nvPr/>
        </p:nvSpPr>
        <p:spPr>
          <a:xfrm>
            <a:off x="1648044" y="9474038"/>
            <a:ext cx="3561913" cy="2337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700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뒷장 계속 </a:t>
            </a:r>
            <a:r>
              <a:rPr lang="en-US" altLang="ko-KR" sz="700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3675F1C8-933A-6E65-1B90-0E14C74F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20160"/>
              </p:ext>
            </p:extLst>
          </p:nvPr>
        </p:nvGraphicFramePr>
        <p:xfrm>
          <a:off x="429784" y="5913141"/>
          <a:ext cx="5989718" cy="297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9718">
                  <a:extLst>
                    <a:ext uri="{9D8B030D-6E8A-4147-A177-3AD203B41FA5}">
                      <a16:colId xmlns:a16="http://schemas.microsoft.com/office/drawing/2014/main" val="150550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제이셋스태츠칩팩코리아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019.11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2022.03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자동화시스템에 필요한 서버의 개발 및 유지보수를  담당함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ore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기술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툴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.NET, EF6(ORM), Dapper, gRPC, Docker, Oracle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 Brain Rider, VS2022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ore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퇴직 사유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병역 의무 이행을 위해 산업체로의 이직을 목적으로 퇴직함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-----------------------------------------------------------------------------------------------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총 경력기간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개월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총 재직회사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987584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A94D3DDB-B253-CB25-602C-2459BC6972EC}"/>
              </a:ext>
            </a:extLst>
          </p:cNvPr>
          <p:cNvGrpSpPr/>
          <p:nvPr/>
        </p:nvGrpSpPr>
        <p:grpSpPr>
          <a:xfrm>
            <a:off x="429784" y="1630154"/>
            <a:ext cx="5989722" cy="758655"/>
            <a:chOff x="389092" y="1564700"/>
            <a:chExt cx="5989722" cy="7586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A31DA6-6B8B-3ADE-635D-6A8D62C54748}"/>
                </a:ext>
              </a:extLst>
            </p:cNvPr>
            <p:cNvSpPr txBox="1"/>
            <p:nvPr/>
          </p:nvSpPr>
          <p:spPr>
            <a:xfrm>
              <a:off x="420898" y="1564700"/>
              <a:ext cx="1807734" cy="39549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자기소개</a:t>
              </a:r>
              <a:endParaRPr lang="en-US" altLang="ko-KR" sz="15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31" name="직선 연결선 20">
              <a:extLst>
                <a:ext uri="{FF2B5EF4-FFF2-40B4-BE49-F238E27FC236}">
                  <a16:creationId xmlns:a16="http://schemas.microsoft.com/office/drawing/2014/main" id="{C650BEDA-4FD6-CFB9-57AF-46DB4B4D2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96" y="1999122"/>
              <a:ext cx="5989718" cy="6918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001C10-1589-DA52-BABB-C2531FA1A7B3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3" name="표 13">
            <a:extLst>
              <a:ext uri="{FF2B5EF4-FFF2-40B4-BE49-F238E27FC236}">
                <a16:creationId xmlns:a16="http://schemas.microsoft.com/office/drawing/2014/main" id="{C5E0E211-BA82-20FD-444F-01546731C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62433"/>
              </p:ext>
            </p:extLst>
          </p:nvPr>
        </p:nvGraphicFramePr>
        <p:xfrm>
          <a:off x="429784" y="2181963"/>
          <a:ext cx="5914062" cy="151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062">
                  <a:extLst>
                    <a:ext uri="{9D8B030D-6E8A-4147-A177-3AD203B41FA5}">
                      <a16:colId xmlns:a16="http://schemas.microsoft.com/office/drawing/2014/main" val="150550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년차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 Eng’r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박승준입니다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저는 경력 기간동안 생산자동화시스템 서버의 개발 및 유지보수를 담당했습니다</a:t>
                      </a:r>
                      <a:r>
                        <a:rPr lang="en-US" altLang="ko-KR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.NET, Dapper, EF6(ORM), Oracle</a:t>
                      </a:r>
                      <a:r>
                        <a:rPr lang="ko-KR" altLang="en-US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주로 개발 업무에 사용했습니다</a:t>
                      </a:r>
                      <a:r>
                        <a:rPr lang="en-US" altLang="ko-KR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개인적으로 </a:t>
                      </a:r>
                      <a:r>
                        <a:rPr lang="en-US" altLang="ko-KR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ko-KR" altLang="en-US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관심이 많아</a:t>
                      </a:r>
                      <a:r>
                        <a:rPr lang="en-US" altLang="ko-KR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ko-KR" altLang="en-US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자격증을 취득하며 관련 지식을 쌓았습니다</a:t>
                      </a:r>
                      <a:r>
                        <a:rPr lang="en-US" altLang="ko-KR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현재는 새로운 커리어를 위해 </a:t>
                      </a:r>
                      <a:r>
                        <a:rPr lang="en-US" altLang="ko-KR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</a:t>
                      </a:r>
                      <a:r>
                        <a:rPr lang="ko-KR" altLang="en-US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공부하고 있습니다</a:t>
                      </a:r>
                      <a:r>
                        <a:rPr lang="en-US" altLang="ko-KR" sz="1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987584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6F8EF26E-971D-6B5D-1C88-C0DCF8CA4C36}"/>
              </a:ext>
            </a:extLst>
          </p:cNvPr>
          <p:cNvGrpSpPr/>
          <p:nvPr/>
        </p:nvGrpSpPr>
        <p:grpSpPr>
          <a:xfrm>
            <a:off x="429784" y="3867644"/>
            <a:ext cx="5989722" cy="758655"/>
            <a:chOff x="389092" y="1564700"/>
            <a:chExt cx="5989722" cy="75865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F54EB7-8B54-9B18-5E32-FE070ACCDE7E}"/>
                </a:ext>
              </a:extLst>
            </p:cNvPr>
            <p:cNvSpPr txBox="1"/>
            <p:nvPr/>
          </p:nvSpPr>
          <p:spPr>
            <a:xfrm>
              <a:off x="420898" y="1564700"/>
              <a:ext cx="1807734" cy="39549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주요 기술</a:t>
              </a:r>
              <a:endParaRPr lang="en-US" altLang="ko-KR" sz="15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40" name="직선 연결선 20">
              <a:extLst>
                <a:ext uri="{FF2B5EF4-FFF2-40B4-BE49-F238E27FC236}">
                  <a16:creationId xmlns:a16="http://schemas.microsoft.com/office/drawing/2014/main" id="{191BEDC3-E9E0-7E61-22E2-61BF7AAB9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96" y="1999122"/>
              <a:ext cx="5989718" cy="6918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9B79FA-46F9-979E-B2A2-83C5CA9CB011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2" name="표 13">
            <a:extLst>
              <a:ext uri="{FF2B5EF4-FFF2-40B4-BE49-F238E27FC236}">
                <a16:creationId xmlns:a16="http://schemas.microsoft.com/office/drawing/2014/main" id="{C90B7741-162D-647C-318A-577070FC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0535"/>
              </p:ext>
            </p:extLst>
          </p:nvPr>
        </p:nvGraphicFramePr>
        <p:xfrm>
          <a:off x="429784" y="4419453"/>
          <a:ext cx="5914062" cy="75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062">
                  <a:extLst>
                    <a:ext uri="{9D8B030D-6E8A-4147-A177-3AD203B41FA5}">
                      <a16:colId xmlns:a16="http://schemas.microsoft.com/office/drawing/2014/main" val="150550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/ Spring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을 사용한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개발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Dapper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EF6(ORM)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사용한 비지니스 로직 구현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Architecting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Linux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98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9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33462F-80AA-A166-EAB7-7FC39FB69A3F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214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&amp; .Expert| 2x AWS Certified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E250F-3F3E-DEB6-9BE7-183C121906BB}"/>
              </a:ext>
            </a:extLst>
          </p:cNvPr>
          <p:cNvGrpSpPr/>
          <p:nvPr/>
        </p:nvGrpSpPr>
        <p:grpSpPr>
          <a:xfrm>
            <a:off x="333960" y="582774"/>
            <a:ext cx="5914066" cy="742063"/>
            <a:chOff x="539488" y="571740"/>
            <a:chExt cx="5914066" cy="7420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A434BB-784A-3303-8D03-4C6978314971}"/>
                </a:ext>
              </a:extLst>
            </p:cNvPr>
            <p:cNvSpPr txBox="1"/>
            <p:nvPr/>
          </p:nvSpPr>
          <p:spPr>
            <a:xfrm>
              <a:off x="539488" y="571740"/>
              <a:ext cx="4665111" cy="7420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업무 내용 </a:t>
              </a:r>
              <a:r>
                <a:rPr lang="en-US" altLang="ko-KR" sz="1500" b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ko-KR" altLang="en-US" sz="1500" b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500" b="1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제이셋스태츠칩팩코리아</a:t>
              </a:r>
              <a:endParaRPr lang="en-US" altLang="ko-KR" sz="1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15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466D1C39-6E63-AB1B-76A6-3A369CC974E7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슬라이드 번호 개체 틀 13">
            <a:extLst>
              <a:ext uri="{FF2B5EF4-FFF2-40B4-BE49-F238E27FC236}">
                <a16:creationId xmlns:a16="http://schemas.microsoft.com/office/drawing/2014/main" id="{B92D20D6-836D-1C46-F610-CADAE845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2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E2090-994E-9189-8416-4EC63F037149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직선 연결선 5">
            <a:extLst>
              <a:ext uri="{FF2B5EF4-FFF2-40B4-BE49-F238E27FC236}">
                <a16:creationId xmlns:a16="http://schemas.microsoft.com/office/drawing/2014/main" id="{03BDBBE0-9F6F-D1C2-05A0-EA9DFD08ADF9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10CECDD3-861C-A714-5218-A03601A23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76437"/>
              </p:ext>
            </p:extLst>
          </p:nvPr>
        </p:nvGraphicFramePr>
        <p:xfrm>
          <a:off x="405883" y="1053898"/>
          <a:ext cx="5914062" cy="758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062">
                  <a:extLst>
                    <a:ext uri="{9D8B030D-6E8A-4147-A177-3AD203B41FA5}">
                      <a16:colId xmlns:a16="http://schemas.microsoft.com/office/drawing/2014/main" val="3329954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물류자동화 구축 프로젝트</a:t>
                      </a:r>
                      <a:b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2021.08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2022.03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AGV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로봇을 사용해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MalgunGothic"/>
                          <a:ea typeface="+mn-ea"/>
                          <a:cs typeface="+mn-cs"/>
                        </a:rPr>
                        <a:t>물류 자동화 시스템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을 구축한 프로젝트 입니다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개발환경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JetBrains Rider, Oracle Toad,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Toad Data Modeler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사용기술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.NET,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gRPC,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EF6(ORM), Oracle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상세업무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680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NET6.0, EF6(ORM)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을 사용해 물류이동결정시스템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MCS)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개발함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6800" marR="0" lvl="1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Toad Data Modeler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 사용해 </a:t>
                      </a:r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MCS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의 데이터를 모델링함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6800" marR="0" lvl="1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gRPC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 사용해 </a:t>
                      </a:r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AGV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로봇과 통신하기 위한 인터페이스 개발함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</a:b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0" marT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23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5350" lvl="1">
                        <a:lnSpc>
                          <a:spcPct val="150000"/>
                        </a:lnSpc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55350" lvl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2.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1" i="0" dirty="0">
                          <a:solidFill>
                            <a:srgbClr val="263747"/>
                          </a:solidFill>
                          <a:effectLst/>
                          <a:latin typeface="+mj-ea"/>
                          <a:ea typeface="+mj-ea"/>
                        </a:rPr>
                        <a:t>레거시 서버 병목현상 개선</a:t>
                      </a:r>
                      <a:br>
                        <a:rPr lang="en-US" altLang="ko-KR" sz="1200" b="0" i="0" dirty="0">
                          <a:solidFill>
                            <a:srgbClr val="263747"/>
                          </a:solidFill>
                          <a:effectLst/>
                          <a:latin typeface="Inter"/>
                        </a:rPr>
                      </a:b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Inter"/>
                          <a:cs typeface="Arial" panose="020B0604020202020204" pitchFamily="34" charset="0"/>
                        </a:rPr>
                        <a:t>2021.04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Inter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Inter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Inter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Inter"/>
                          <a:cs typeface="Arial" panose="020B0604020202020204" pitchFamily="34" charset="0"/>
                        </a:rPr>
                        <a:t>2022.08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Inter"/>
                          <a:cs typeface="Arial" panose="020B0604020202020204" pitchFamily="34" charset="0"/>
                        </a:rPr>
                      </a:b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Inter"/>
                          <a:cs typeface="Arial" panose="020B0604020202020204" pitchFamily="34" charset="0"/>
                        </a:rPr>
                        <a:t>레거시 서버</a:t>
                      </a:r>
                      <a:r>
                        <a:rPr lang="ko-KR" altLang="en-US" sz="1000" b="0" i="0" dirty="0">
                          <a:solidFill>
                            <a:srgbClr val="263747"/>
                          </a:solidFill>
                          <a:effectLst/>
                          <a:latin typeface="Inter"/>
                        </a:rPr>
                        <a:t>에 병렬처리방식을 적용하여 병목현상을 개선한 프로젝트 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MT"/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MT"/>
                        </a:rPr>
                      </a:br>
                      <a:b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MT"/>
                        </a:rPr>
                      </a:b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MT"/>
                        </a:rPr>
                        <a:t>개발환경</a:t>
                      </a:r>
                      <a:b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MT"/>
                        </a:rPr>
                      </a:b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MT"/>
                        </a:rPr>
                        <a:t>Visual Studio 2022, Oracle Toad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MT"/>
                        </a:rPr>
                      </a:br>
                      <a:b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Inter"/>
                          <a:cs typeface="Arial" panose="020B0604020202020204" pitchFamily="34" charset="0"/>
                        </a:rPr>
                      </a:b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MT"/>
                        </a:rPr>
                        <a:t>사용기술</a:t>
                      </a:r>
                      <a:b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MT"/>
                        </a:rPr>
                      </a:b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MT"/>
                        </a:rPr>
                        <a:t>.NET,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M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MT"/>
                        </a:rPr>
                        <a:t>Channel(Queue), Dapper, Docker, Oracle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MT"/>
                        </a:rPr>
                      </a:br>
                      <a:b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MT"/>
                        </a:rPr>
                      </a:b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MT"/>
                        </a:rPr>
                        <a:t>상세업무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MT"/>
                      </a:endParaRPr>
                    </a:p>
                    <a:p>
                      <a:pPr marL="226800" lvl="1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dirty="0">
                          <a:solidFill>
                            <a:srgbClr val="263747"/>
                          </a:solidFill>
                          <a:effectLst/>
                          <a:latin typeface="Inter"/>
                        </a:rPr>
                        <a:t>Channel</a:t>
                      </a:r>
                      <a:r>
                        <a:rPr lang="ko-KR" altLang="en-US" sz="1000" b="0" i="0" dirty="0">
                          <a:solidFill>
                            <a:srgbClr val="263747"/>
                          </a:solidFill>
                          <a:effectLst/>
                          <a:latin typeface="Inter"/>
                        </a:rPr>
                        <a:t>을 사용한 병렬처리방식을 적용하여 병목현상을 개선함</a:t>
                      </a:r>
                      <a:r>
                        <a:rPr lang="en-US" altLang="ko-KR" sz="1000" b="0" i="0" dirty="0">
                          <a:solidFill>
                            <a:srgbClr val="263747"/>
                          </a:solidFill>
                          <a:effectLst/>
                          <a:latin typeface="Inter"/>
                        </a:rPr>
                        <a:t>.</a:t>
                      </a:r>
                    </a:p>
                    <a:p>
                      <a:pPr marL="226800" lvl="1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000" b="0" i="0" dirty="0">
                          <a:solidFill>
                            <a:srgbClr val="263747"/>
                          </a:solidFill>
                          <a:effectLst/>
                          <a:latin typeface="Inter"/>
                        </a:rPr>
                        <a:t>Dapper</a:t>
                      </a:r>
                      <a:r>
                        <a:rPr lang="ko-KR" altLang="en-US" sz="1000" b="0" i="0" dirty="0" err="1">
                          <a:solidFill>
                            <a:srgbClr val="263747"/>
                          </a:solidFill>
                          <a:effectLst/>
                          <a:latin typeface="Inter"/>
                        </a:rPr>
                        <a:t>를</a:t>
                      </a:r>
                      <a:r>
                        <a:rPr lang="ko-KR" altLang="en-US" sz="1000" b="0" i="0" dirty="0">
                          <a:solidFill>
                            <a:srgbClr val="263747"/>
                          </a:solidFill>
                          <a:effectLst/>
                          <a:latin typeface="Inter"/>
                        </a:rPr>
                        <a:t> 사용해 비지니스 로직을 구현함</a:t>
                      </a:r>
                      <a:r>
                        <a:rPr lang="en-US" altLang="ko-KR" sz="1000" b="0" i="0" dirty="0">
                          <a:solidFill>
                            <a:srgbClr val="263747"/>
                          </a:solidFill>
                          <a:effectLst/>
                          <a:latin typeface="Inter"/>
                        </a:rPr>
                        <a:t>.</a:t>
                      </a:r>
                    </a:p>
                    <a:p>
                      <a:pPr marL="226800" lvl="1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263747"/>
                          </a:solidFill>
                          <a:latin typeface="Inter"/>
                        </a:rPr>
                        <a:t>운영 환경을 </a:t>
                      </a:r>
                      <a:r>
                        <a:rPr lang="en-US" altLang="ko-KR" sz="1000" dirty="0">
                          <a:solidFill>
                            <a:srgbClr val="263747"/>
                          </a:solidFill>
                          <a:latin typeface="Inter"/>
                        </a:rPr>
                        <a:t>Docker</a:t>
                      </a:r>
                      <a:r>
                        <a:rPr lang="ko-KR" altLang="en-US" sz="1000" dirty="0">
                          <a:solidFill>
                            <a:srgbClr val="263747"/>
                          </a:solidFill>
                          <a:latin typeface="Inter"/>
                        </a:rPr>
                        <a:t>로 변경함</a:t>
                      </a:r>
                      <a:r>
                        <a:rPr lang="en-US" altLang="ko-KR" sz="1000" dirty="0">
                          <a:solidFill>
                            <a:srgbClr val="263747"/>
                          </a:solidFill>
                          <a:latin typeface="Inter"/>
                        </a:rPr>
                        <a:t>.</a:t>
                      </a:r>
                      <a:endParaRPr lang="en-US" altLang="ko-Kore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ko-Kore-KR" altLang="en-US" dirty="0"/>
                    </a:p>
                  </a:txBody>
                  <a:tcPr marL="0" marT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18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9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33462F-80AA-A166-EAB7-7FC39FB69A3F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214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&amp; .Expert| 2x AWS Certified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E250F-3F3E-DEB6-9BE7-183C121906BB}"/>
              </a:ext>
            </a:extLst>
          </p:cNvPr>
          <p:cNvGrpSpPr/>
          <p:nvPr/>
        </p:nvGrpSpPr>
        <p:grpSpPr>
          <a:xfrm>
            <a:off x="333960" y="582774"/>
            <a:ext cx="5914066" cy="742063"/>
            <a:chOff x="539488" y="571740"/>
            <a:chExt cx="5914066" cy="7420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A434BB-784A-3303-8D03-4C6978314971}"/>
                </a:ext>
              </a:extLst>
            </p:cNvPr>
            <p:cNvSpPr txBox="1"/>
            <p:nvPr/>
          </p:nvSpPr>
          <p:spPr>
            <a:xfrm>
              <a:off x="539488" y="571740"/>
              <a:ext cx="4665111" cy="7420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업무 내용 </a:t>
              </a:r>
              <a:r>
                <a:rPr lang="en-US" altLang="ko-KR" sz="1500" b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ko-KR" altLang="en-US" sz="1500" b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500" b="1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제이셋스태츠칩팩코리아</a:t>
              </a:r>
              <a:endParaRPr lang="en-US" altLang="ko-KR" sz="1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15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466D1C39-6E63-AB1B-76A6-3A369CC974E7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슬라이드 번호 개체 틀 13">
            <a:extLst>
              <a:ext uri="{FF2B5EF4-FFF2-40B4-BE49-F238E27FC236}">
                <a16:creationId xmlns:a16="http://schemas.microsoft.com/office/drawing/2014/main" id="{B92D20D6-836D-1C46-F610-CADAE845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3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E2090-994E-9189-8416-4EC63F037149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직선 연결선 5">
            <a:extLst>
              <a:ext uri="{FF2B5EF4-FFF2-40B4-BE49-F238E27FC236}">
                <a16:creationId xmlns:a16="http://schemas.microsoft.com/office/drawing/2014/main" id="{03BDBBE0-9F6F-D1C2-05A0-EA9DFD08ADF9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10CECDD3-861C-A714-5218-A03601A23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3793"/>
              </p:ext>
            </p:extLst>
          </p:nvPr>
        </p:nvGraphicFramePr>
        <p:xfrm>
          <a:off x="405883" y="1053898"/>
          <a:ext cx="5914062" cy="363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062">
                  <a:extLst>
                    <a:ext uri="{9D8B030D-6E8A-4147-A177-3AD203B41FA5}">
                      <a16:colId xmlns:a16="http://schemas.microsoft.com/office/drawing/2014/main" val="3329954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사내 웹 포털 유지보수</a:t>
                      </a:r>
                      <a:b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2019.11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2021.04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사내 웹 포털의 기능 개발 및 유지보수를 담당한 업무 입니다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개발환경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Visual Studio 2017, Oracle Toad,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Microsoft IIS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사용기술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ASP.NET, Dapper, Jenkins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MT"/>
                          <a:ea typeface="+mn-ea"/>
                          <a:cs typeface="+mn-cs"/>
                        </a:rPr>
                        <a:t>상세업무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680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Dapper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 사용해 데이터의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CRUD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 기능을 구현함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6800" marR="0" lvl="1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데이터 조회 페이지의 성능 개선을 위해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SQL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 쿼리를 튜닝함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6800" marR="0" lvl="1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 사용해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CI/CD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 구성함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</a:b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0" marT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23718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24F6519-A3CA-B56F-1B83-1B12B875D9E1}"/>
              </a:ext>
            </a:extLst>
          </p:cNvPr>
          <p:cNvGrpSpPr/>
          <p:nvPr/>
        </p:nvGrpSpPr>
        <p:grpSpPr>
          <a:xfrm>
            <a:off x="536263" y="4850393"/>
            <a:ext cx="5914063" cy="254172"/>
            <a:chOff x="539489" y="7073187"/>
            <a:chExt cx="5914063" cy="254172"/>
          </a:xfrm>
        </p:grpSpPr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1A064669-356C-C36B-5583-150A3CF23623}"/>
                </a:ext>
              </a:extLst>
            </p:cNvPr>
            <p:cNvCxnSpPr>
              <a:cxnSpLocks/>
            </p:cNvCxnSpPr>
            <p:nvPr/>
          </p:nvCxnSpPr>
          <p:spPr>
            <a:xfrm>
              <a:off x="539489" y="7200273"/>
              <a:ext cx="5914063" cy="0"/>
            </a:xfrm>
            <a:prstGeom prst="line">
              <a:avLst/>
            </a:prstGeom>
            <a:ln w="12700">
              <a:solidFill>
                <a:srgbClr val="53545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E0866-BFFF-240A-8C76-02E513D159E6}"/>
                </a:ext>
              </a:extLst>
            </p:cNvPr>
            <p:cNvSpPr txBox="1"/>
            <p:nvPr/>
          </p:nvSpPr>
          <p:spPr>
            <a:xfrm>
              <a:off x="3101341" y="7073187"/>
              <a:ext cx="644334" cy="25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53545C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  내용 끝</a:t>
              </a:r>
              <a:endPara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2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증빙 자료 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25ED67-FFC6-D191-AA65-72F3579D24CF}"/>
              </a:ext>
            </a:extLst>
          </p:cNvPr>
          <p:cNvSpPr txBox="1"/>
          <p:nvPr/>
        </p:nvSpPr>
        <p:spPr>
          <a:xfrm>
            <a:off x="471968" y="868053"/>
            <a:ext cx="5914062" cy="25398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항목에서는 본 서류에 기록한 경력의 증빙 자료를 첨부합니다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BC5D2B-C764-BEC4-2581-E4B7E2B9A265}"/>
              </a:ext>
            </a:extLst>
          </p:cNvPr>
          <p:cNvGraphicFramePr>
            <a:graphicFrameLocks noGrp="1"/>
          </p:cNvGraphicFramePr>
          <p:nvPr/>
        </p:nvGraphicFramePr>
        <p:xfrm>
          <a:off x="536818" y="1242856"/>
          <a:ext cx="5529262" cy="407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58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468465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4163139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</a:tblGrid>
              <a:tr h="1541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경력</a:t>
                      </a:r>
                      <a:endParaRPr lang="ko-Kore-KR" altLang="en-US" sz="105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 Co., Ltd.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386505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ko-Kore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 b="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800" b="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</a:tbl>
          </a:graphicData>
        </a:graphic>
      </p:graphicFrame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B11ADAD-5646-737E-A18A-E42AFA1D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74" y="1548208"/>
            <a:ext cx="2550210" cy="367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4E516-2F54-A4E8-DAFA-D621AFCD1BB7}"/>
              </a:ext>
            </a:extLst>
          </p:cNvPr>
          <p:cNvSpPr txBox="1"/>
          <p:nvPr/>
        </p:nvSpPr>
        <p:spPr>
          <a:xfrm>
            <a:off x="111724" y="63132"/>
            <a:ext cx="6486660" cy="3214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&amp; .NET Specialist | 2x AWS Certified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슬라이드 번호 개체 틀 13">
            <a:extLst>
              <a:ext uri="{FF2B5EF4-FFF2-40B4-BE49-F238E27FC236}">
                <a16:creationId xmlns:a16="http://schemas.microsoft.com/office/drawing/2014/main" id="{74BC71C0-7CEB-4F03-B3BB-FBD2535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4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1ED0BE-3F79-7080-4F31-896BC8BA5CD7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B0C86-ED28-FBD6-8EA8-F6B35014D840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5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78411</TotalTime>
  <Words>554</Words>
  <Application>Microsoft Macintosh PowerPoint</Application>
  <PresentationFormat>A4 용지(210x297mm)</PresentationFormat>
  <Paragraphs>75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ArialMT</vt:lpstr>
      <vt:lpstr>Inter</vt:lpstr>
      <vt:lpstr>맑은 고딕</vt:lpstr>
      <vt:lpstr>MalgunGothic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Seung Jun</dc:creator>
  <cp:lastModifiedBy>PARK SeungJun (JSCK-IT)</cp:lastModifiedBy>
  <cp:revision>229</cp:revision>
  <cp:lastPrinted>2022-09-22T06:42:11Z</cp:lastPrinted>
  <dcterms:created xsi:type="dcterms:W3CDTF">2019-12-14T03:40:34Z</dcterms:created>
  <dcterms:modified xsi:type="dcterms:W3CDTF">2022-11-14T11:41:08Z</dcterms:modified>
</cp:coreProperties>
</file>