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4" r:id="rId2"/>
    <p:sldId id="277" r:id="rId3"/>
    <p:sldId id="283" r:id="rId4"/>
    <p:sldId id="29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A40"/>
    <a:srgbClr val="3C5580"/>
    <a:srgbClr val="255B72"/>
    <a:srgbClr val="FAC934"/>
    <a:srgbClr val="FA667F"/>
    <a:srgbClr val="FF4871"/>
    <a:srgbClr val="41FACD"/>
    <a:srgbClr val="ADA72D"/>
    <a:srgbClr val="FAF134"/>
    <a:srgbClr val="CD6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5214" autoAdjust="0"/>
  </p:normalViewPr>
  <p:slideViewPr>
    <p:cSldViewPr snapToGrid="0">
      <p:cViewPr>
        <p:scale>
          <a:sx n="96" d="100"/>
          <a:sy n="96" d="100"/>
        </p:scale>
        <p:origin x="5248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3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ABB-0972-234A-A23E-216C2F86586E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8CA1-C56A-6244-867D-E8BDDE00F614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C9F-0945-9447-9FAD-74216D3F501C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930-E9C1-AF45-8C96-E48AAAD74593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BB1A-5562-6442-804F-00D711DF4894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E820-B0E6-5B4E-BCC8-C8015C66F54C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7DF0-DEC5-934F-9A3E-9B4ED9CDB500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9BE-8F00-8D40-B48C-3D040CD2D15F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DD02-93E9-7843-8EA0-DB1530BC817E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F7F-8435-9042-A24D-9DBD0FEDF842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9D0-CAE1-2445-A09C-ECE7DC0194C7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C58B-0115-7A45-8505-D955A1B37DFD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jun.park025@gmail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ungjun.park025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E4CCA6-4B83-768F-2808-8369A9CEC043}"/>
              </a:ext>
            </a:extLst>
          </p:cNvPr>
          <p:cNvSpPr/>
          <p:nvPr/>
        </p:nvSpPr>
        <p:spPr>
          <a:xfrm>
            <a:off x="-8710" y="-18662"/>
            <a:ext cx="6866710" cy="15035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260184" y="176703"/>
            <a:ext cx="3890627" cy="116108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2022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경력 기술서</a:t>
            </a:r>
            <a:endParaRPr lang="en-US" altLang="ko-KR" sz="20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박 승 준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Junior Backend Engineer </a:t>
            </a:r>
          </a:p>
          <a:p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Spring &amp; .NET</a:t>
            </a:r>
            <a:r>
              <a:rPr lang="ko-KR" altLang="en-US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Specialist 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2x AWS Certified</a:t>
            </a:r>
            <a:endParaRPr lang="en-US" altLang="ko-KR" sz="1050" dirty="0">
              <a:solidFill>
                <a:srgbClr val="D2D0D5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B3557AA6-3C7C-66A0-3DE5-C9CD9ED982FA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2D99770-EDA7-7B31-3668-D0BFE0C7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3819"/>
              </p:ext>
            </p:extLst>
          </p:nvPr>
        </p:nvGraphicFramePr>
        <p:xfrm>
          <a:off x="450810" y="4774620"/>
          <a:ext cx="6012856" cy="431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40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343948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667623">
                  <a:extLst>
                    <a:ext uri="{9D8B030D-6E8A-4147-A177-3AD203B41FA5}">
                      <a16:colId xmlns:a16="http://schemas.microsoft.com/office/drawing/2014/main" val="755354486"/>
                    </a:ext>
                  </a:extLst>
                </a:gridCol>
                <a:gridCol w="1736964">
                  <a:extLst>
                    <a:ext uri="{9D8B030D-6E8A-4147-A177-3AD203B41FA5}">
                      <a16:colId xmlns:a16="http://schemas.microsoft.com/office/drawing/2014/main" val="3330625826"/>
                    </a:ext>
                  </a:extLst>
                </a:gridCol>
                <a:gridCol w="87501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  <a:gridCol w="1506268">
                  <a:extLst>
                    <a:ext uri="{9D8B030D-6E8A-4147-A177-3AD203B41FA5}">
                      <a16:colId xmlns:a16="http://schemas.microsoft.com/office/drawing/2014/main" val="234736421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제이셋스태츠칩팩코리아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주요 사업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반도체소자 제조업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직원 수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226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매출액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6980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억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88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근무기간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ore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(25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440394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주요</a:t>
                      </a:r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업무</a:t>
                      </a:r>
                      <a:endParaRPr lang="en-US" altLang="ko-KR" sz="1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</a:t>
                      </a:r>
                      <a:r>
                        <a:rPr kumimoji="0" lang="en-US" altLang="ko-K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Rider, Oracle Data Modeler, Oracle Quest Toad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ore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JetBrain Rider, Oracle Data Modeler, Oracle Quest Toad</a:t>
                      </a:r>
                      <a:endParaRPr lang="ko-Kore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880787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  <a:endParaRPr lang="ko-Kore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15876"/>
                  </a:ext>
                </a:extLst>
              </a:tr>
              <a:tr h="440394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  <a:endParaRPr lang="en-US" altLang="ko-KR" sz="10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en-US" altLang="ko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3.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  <a:endParaRPr lang="en-US" altLang="ko-KR" sz="9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사유</a:t>
                      </a:r>
                      <a:endParaRPr lang="en-US" altLang="ko-KR" sz="1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병역 의무 이행을 위해 산업체로의 이직을 목적으로 퇴직함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ore-KR" altLang="en-US" sz="9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5768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D5DFE5-8237-7090-5E75-8D325D368498}"/>
              </a:ext>
            </a:extLst>
          </p:cNvPr>
          <p:cNvGrpSpPr/>
          <p:nvPr/>
        </p:nvGrpSpPr>
        <p:grpSpPr>
          <a:xfrm>
            <a:off x="429784" y="3875680"/>
            <a:ext cx="5989722" cy="659068"/>
            <a:chOff x="389092" y="1664287"/>
            <a:chExt cx="5989722" cy="6590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3C92B5-73B4-0ED8-EA70-8784A7C889C2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경력 사항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0A89473D-214E-53C1-6E99-44737D1C5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96" y="1999122"/>
              <a:ext cx="5989718" cy="6918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56B344-91D6-D19A-12D8-98AA8478AE64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D650AA-6862-6878-AF52-2856DDA7EB87}"/>
              </a:ext>
            </a:extLst>
          </p:cNvPr>
          <p:cNvGrpSpPr/>
          <p:nvPr/>
        </p:nvGrpSpPr>
        <p:grpSpPr>
          <a:xfrm>
            <a:off x="467612" y="1611301"/>
            <a:ext cx="3556809" cy="659068"/>
            <a:chOff x="389092" y="1664287"/>
            <a:chExt cx="7427212" cy="659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D923B-2C0D-3D62-F6E7-4A4009BF23A0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자기 소개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" name="직선 연결선 20">
              <a:extLst>
                <a:ext uri="{FF2B5EF4-FFF2-40B4-BE49-F238E27FC236}">
                  <a16:creationId xmlns:a16="http://schemas.microsoft.com/office/drawing/2014/main" id="{76F609C2-804F-2ECC-2001-466A70E11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7427208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0F256-96EF-5D04-2578-DFCCF10A5AE1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6C5BD4-5EB6-902C-81FE-C380345975A5}"/>
              </a:ext>
            </a:extLst>
          </p:cNvPr>
          <p:cNvSpPr txBox="1"/>
          <p:nvPr/>
        </p:nvSpPr>
        <p:spPr>
          <a:xfrm>
            <a:off x="467612" y="2000102"/>
            <a:ext cx="3561913" cy="187557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차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Eng’r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 입니다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700" b="1" dirty="0">
              <a:solidFill>
                <a:srgbClr val="282C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사내 자동화 시스템에 필요한 서버를 개발해 왔습니다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기간 동안 수행한 프로젝트에서 사용한 기술들인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 , EF6(ORM), Oracle(RDBMS)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능숙하게 다룰 수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한번 설정한 목표에 도달할 때까지 계획을 항상 준비하고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유연한 사고와 꾸준한 집중력으로 목표를 이루는 게 제 강점이라고 생각합니다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약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개월의 공백기를 가지고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공백기 동안 공부가 필요하다고 생각했던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관해 깊이 공부해보자는 목표를 세웠습니다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결과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인증을 취득하면서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탄탄한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구성하고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개발에서 이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효율적으로 사용하는 데 필요한 지식을 갖추게 되었습니다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제 강점을 활용해서 토스의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팀에서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사용해 개발한 서비스가 금융 분야의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모범 아키텍처 사례에 소개될 정도로 안정적이고 효율적인 서비스를 만들고 싶다는 포부가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BDBB06-6862-5DBF-7BC0-6B44E3FCD78F}"/>
              </a:ext>
            </a:extLst>
          </p:cNvPr>
          <p:cNvGrpSpPr/>
          <p:nvPr/>
        </p:nvGrpSpPr>
        <p:grpSpPr>
          <a:xfrm>
            <a:off x="4363196" y="1603517"/>
            <a:ext cx="2044802" cy="341753"/>
            <a:chOff x="639000" y="1818315"/>
            <a:chExt cx="2044802" cy="34175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A750C4-EF36-1726-D13C-5109BAD2BF1C}"/>
                </a:ext>
              </a:extLst>
            </p:cNvPr>
            <p:cNvSpPr txBox="1"/>
            <p:nvPr/>
          </p:nvSpPr>
          <p:spPr>
            <a:xfrm>
              <a:off x="639000" y="1818315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보유 기술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67" name="직선 연결선 20">
              <a:extLst>
                <a:ext uri="{FF2B5EF4-FFF2-40B4-BE49-F238E27FC236}">
                  <a16:creationId xmlns:a16="http://schemas.microsoft.com/office/drawing/2014/main" id="{0971AB95-99DA-0002-7543-15D64F5E0755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2" y="2160068"/>
              <a:ext cx="20448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20">
            <a:extLst>
              <a:ext uri="{FF2B5EF4-FFF2-40B4-BE49-F238E27FC236}">
                <a16:creationId xmlns:a16="http://schemas.microsoft.com/office/drawing/2014/main" id="{E9FC6ABF-465D-0C05-3A8B-9BBA5D7A9883}"/>
              </a:ext>
            </a:extLst>
          </p:cNvPr>
          <p:cNvCxnSpPr>
            <a:cxnSpLocks/>
          </p:cNvCxnSpPr>
          <p:nvPr/>
        </p:nvCxnSpPr>
        <p:spPr>
          <a:xfrm flipV="1">
            <a:off x="4189817" y="1855914"/>
            <a:ext cx="0" cy="21271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9F3F2C-190C-53DC-59BD-805927E74E59}"/>
              </a:ext>
            </a:extLst>
          </p:cNvPr>
          <p:cNvSpPr txBox="1"/>
          <p:nvPr/>
        </p:nvSpPr>
        <p:spPr>
          <a:xfrm>
            <a:off x="460599" y="4233493"/>
            <a:ext cx="5914062" cy="3953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총 경력 기간은 만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기간동안 재직한 회사는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진행한 업무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구체적인 내용은 이어지는 페이지의 상세 업무 내용 항목에서 후술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D9DFA174-FC35-1D5C-BB0A-37323260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18873"/>
              </p:ext>
            </p:extLst>
          </p:nvPr>
        </p:nvGraphicFramePr>
        <p:xfrm>
          <a:off x="4363196" y="1948823"/>
          <a:ext cx="2034205" cy="1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05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173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Web Services</a:t>
                      </a:r>
                      <a:endParaRPr lang="en-US" altLang="ko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Serverless, S3 optimization, SQS, Kinesis, DynamoDB, etc..</a:t>
                      </a:r>
                      <a:endParaRPr lang="en-US" altLang="ko-KR" sz="55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endParaRPr lang="en-US" altLang="ko-Kore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Core, EF6, ASP.NET, Dapper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172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&amp; SQL</a:t>
                      </a:r>
                      <a:endParaRPr lang="en-US" altLang="ko-Kore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PL/SQL, Oracle Data Modeler, Toad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/ Spring Framework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JPA, Hibernate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195722"/>
                  </a:ext>
                </a:extLst>
              </a:tr>
              <a:tr h="2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gRPC</a:t>
                      </a: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proto3 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081F75-928E-79EE-CC15-E96FDEDC8F83}"/>
              </a:ext>
            </a:extLst>
          </p:cNvPr>
          <p:cNvSpPr txBox="1"/>
          <p:nvPr/>
        </p:nvSpPr>
        <p:spPr>
          <a:xfrm>
            <a:off x="42330" y="9814020"/>
            <a:ext cx="1608513" cy="76944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Resume</a:t>
            </a:r>
            <a:endParaRPr lang="en-US" altLang="ko-KR" sz="5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C4797F57-997C-5341-B8D5-0315D5A4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1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C1F21-5ECA-EDED-20F9-C9F0B4C8479D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1EBCF-D993-0AFC-FF6F-8AE6146FAF42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C4EA0-34CD-1FFA-49EA-388DAEEAC2E2}"/>
              </a:ext>
            </a:extLst>
          </p:cNvPr>
          <p:cNvSpPr txBox="1"/>
          <p:nvPr/>
        </p:nvSpPr>
        <p:spPr>
          <a:xfrm>
            <a:off x="5136904" y="736718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seungjun.park025@gmail.co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5FE4ACCF-6E2C-A07C-3DDA-26FFC0BDDE7E}"/>
              </a:ext>
            </a:extLst>
          </p:cNvPr>
          <p:cNvCxnSpPr>
            <a:cxnSpLocks/>
          </p:cNvCxnSpPr>
          <p:nvPr/>
        </p:nvCxnSpPr>
        <p:spPr>
          <a:xfrm>
            <a:off x="267164" y="586547"/>
            <a:ext cx="30137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CD9010-CA4A-AF39-1D13-A535D833309D}"/>
              </a:ext>
            </a:extLst>
          </p:cNvPr>
          <p:cNvSpPr txBox="1"/>
          <p:nvPr/>
        </p:nvSpPr>
        <p:spPr>
          <a:xfrm>
            <a:off x="1648044" y="9474038"/>
            <a:ext cx="3561913" cy="2337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뒷장 계속 </a:t>
            </a: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33462F-80AA-A166-EAB7-7FC39FB69A3F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E6D58D-ED34-E21A-6D0B-DE331D96821A}"/>
              </a:ext>
            </a:extLst>
          </p:cNvPr>
          <p:cNvSpPr txBox="1"/>
          <p:nvPr/>
        </p:nvSpPr>
        <p:spPr>
          <a:xfrm>
            <a:off x="536264" y="863454"/>
            <a:ext cx="5914062" cy="2239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경력 기술서의 첫 페이지에 기술한 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프로젝트에 대한 상세 업무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AGV Automation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Support / Maintenance</a:t>
            </a:r>
          </a:p>
          <a:p>
            <a:pPr defTabSz="241200"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latinLnBrk="1">
              <a:lnSpc>
                <a:spcPct val="150000"/>
              </a:lnSpc>
              <a:defRPr/>
            </a:pP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0" defTabSz="685800" latinLnBrk="1">
              <a:lnSpc>
                <a:spcPct val="150000"/>
              </a:lnSpc>
              <a:defRPr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ore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DDDCA8C-2485-D155-0725-DB28C7A9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88352"/>
              </p:ext>
            </p:extLst>
          </p:nvPr>
        </p:nvGraphicFramePr>
        <p:xfrm>
          <a:off x="471968" y="2030775"/>
          <a:ext cx="5743302" cy="724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302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Project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 Rider, Oracle Data Modeler, Oracle Quest Toad</a:t>
                      </a:r>
                    </a:p>
                    <a:p>
                      <a:pPr marL="0" marR="0" lvl="0" indent="0" algn="l" defTabSz="180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gRPC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로봇 업체 측의 제어 프로그램과 통신할 수 있는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물류 이동 명령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정의하고 명령에 대한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state machine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설계함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Oracle Data Modeler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데이터의 모델링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수행함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EF6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.NET6.0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ore-KR" altLang="en-US" sz="7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23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Dapper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2022, VS Code, Oracle Quest Toad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직렬 처리 방식을 병렬 방식으로 변경하기 위해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Decoupled Architecture</a:t>
                      </a:r>
                      <a:r>
                        <a:rPr kumimoji="0" lang="en-US" altLang="ko-Kore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프로그램의 구조를 변경함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파일에서 관리되던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IP, Port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등과 같은 장비의 구성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관리하도록 프로그램의 구조를 변경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²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비정상적으로 종료되는 경우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자동으로 재시작 되도록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docker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사용해 운영 환경을 구축함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6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 구현에서는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주요 기능을 수신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처리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전송의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가지 범주를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channel(Queue)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분리하였습니다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각 채널은 제한된 수의 쓰레드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(consumer)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채널을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polling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메세지를 병렬로 처리하도록 구현하였습니다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는 구성 정보를 식별하는 장비의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 variable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참조할 수 있도록 변경하였습니다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</a:tbl>
          </a:graphicData>
        </a:graphic>
      </p:graphicFrame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B92D20D6-836D-1C46-F610-CADAE84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2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E2090-994E-9189-8416-4EC63F037149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직선 연결선 5">
            <a:extLst>
              <a:ext uri="{FF2B5EF4-FFF2-40B4-BE49-F238E27FC236}">
                <a16:creationId xmlns:a16="http://schemas.microsoft.com/office/drawing/2014/main" id="{03BDBBE0-9F6F-D1C2-05A0-EA9DFD08ADF9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2D4FF-8F45-F814-BECA-C3E2D41560B0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 5">
            <a:extLst>
              <a:ext uri="{FF2B5EF4-FFF2-40B4-BE49-F238E27FC236}">
                <a16:creationId xmlns:a16="http://schemas.microsoft.com/office/drawing/2014/main" id="{CDC58FA5-7200-6229-1DE0-3D776CC1E650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61A40B-A3CF-F6F7-262E-ABCD2774988E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4AD0B3-194F-2640-FF1F-7BBFBCB1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83741"/>
              </p:ext>
            </p:extLst>
          </p:nvPr>
        </p:nvGraphicFramePr>
        <p:xfrm>
          <a:off x="496427" y="866659"/>
          <a:ext cx="5849768" cy="528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68">
                  <a:extLst>
                    <a:ext uri="{9D8B030D-6E8A-4147-A177-3AD203B41FA5}">
                      <a16:colId xmlns:a16="http://schemas.microsoft.com/office/drawing/2014/main" val="43211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2019.14 ~ 2021.07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2017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사내 공용 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ore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구현의 어려움을 이유로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Update, Delete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기능을 구현하지 않은 채 개설된 생산팀 업무 페이지가 다수 존재하였음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사내 공용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템플릿을 개발하고 이를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환경에 적용함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생산팀에게 데이터 관리 업무를 위임함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개발자가 직접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에 접속하여 생산팀의 데이터를 수정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삭제하는 반복적인 데이터 관리 업무를 줄이는데 기여함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사용한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구성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복사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붙여넣기 기능을 이용해 배포하던 기존 방식을 개선하기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도입함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적용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기존 배포 과정에서 주로 발생됐던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code conflict,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web config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파일 변경 등의 로 인한 장애가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년 이상 발생되지 않음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 요청사항 개발 및 반영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생산팀에서 업무에 필요한 기능을 웹 페이지에 적용하는 역할을 수행함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현업과 직접 대화를 통해 생산 현장의 요구사항을 분석해보며 의사소통 능력을 향상시킬 수 있었음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ore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1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19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ACC7A6-F08E-5550-C347-D7A41287F305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E44BB590-5211-ABD0-60F0-9D2C11AF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3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8B581-0E16-FDD2-3CEB-29DDDE87536F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증빙 자료 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본 서류에 기록한 경력의 증빙 자료를 기재합니다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BC5D2B-C764-BEC4-2581-E4B7E2B9A265}"/>
              </a:ext>
            </a:extLst>
          </p:cNvPr>
          <p:cNvGraphicFramePr>
            <a:graphicFrameLocks noGrp="1"/>
          </p:cNvGraphicFramePr>
          <p:nvPr/>
        </p:nvGraphicFramePr>
        <p:xfrm>
          <a:off x="536818" y="1242856"/>
          <a:ext cx="5529262" cy="407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468465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4163139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5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ore-KR" altLang="en-US" sz="105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 Co., Ltd.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386505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ko-Kore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B11ADAD-5646-737E-A18A-E42AFA1D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4" y="1548208"/>
            <a:ext cx="2550210" cy="36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4E516-2F54-A4E8-DAFA-D621AFCD1BB7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74BC71C0-7CEB-4F03-B3BB-FBD2535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4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ED0BE-3F79-7080-4F31-896BC8BA5CD7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B0C86-ED28-FBD6-8EA8-F6B35014D840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5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78326</TotalTime>
  <Words>1139</Words>
  <Application>Microsoft Macintosh PowerPoint</Application>
  <PresentationFormat>A4 용지(210x297mm)</PresentationFormat>
  <Paragraphs>156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222</cp:revision>
  <cp:lastPrinted>2022-09-22T06:42:11Z</cp:lastPrinted>
  <dcterms:created xsi:type="dcterms:W3CDTF">2019-12-14T03:40:34Z</dcterms:created>
  <dcterms:modified xsi:type="dcterms:W3CDTF">2022-10-19T11:38:39Z</dcterms:modified>
</cp:coreProperties>
</file>