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1D19"/>
    <a:srgbClr val="255B72"/>
    <a:srgbClr val="282C43"/>
    <a:srgbClr val="B04B32"/>
    <a:srgbClr val="C0A353"/>
    <a:srgbClr val="0D326F"/>
    <a:srgbClr val="F5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7" autoAdjust="0"/>
    <p:restoredTop sz="95214" autoAdjust="0"/>
  </p:normalViewPr>
  <p:slideViewPr>
    <p:cSldViewPr snapToGrid="0">
      <p:cViewPr varScale="1">
        <p:scale>
          <a:sx n="111" d="100"/>
          <a:sy n="111" d="100"/>
        </p:scale>
        <p:origin x="446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52B497B-C47D-401F-B5CD-4203569571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744CD-256E-45D5-9A78-BB99CE0EF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6AA4A-0CC7-4275-9405-BE52A4D307FA}" type="datetimeFigureOut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976070-3038-45C0-91F5-14356335C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571770F-D62A-41CA-BB2E-AFE17113C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4AE79-618C-4C15-BD69-8A1733D2ED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4D202-5889-4B8C-AEBF-0C9B58D5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D203-23E0-4C6F-81CF-A344893A02A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0E11-95C9-486A-B7E5-B586A4A89B0F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4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724-82EC-4D24-A1C2-6354642AC1EF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32BBB-6BD6-4D6F-8D67-6D18DF22E30D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1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2C3C-BD8F-4476-B256-5DD1894B4AE0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F85-3015-4D97-8E1B-16E809D90F86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56FB-CAEA-4DF1-BDBD-49EADD3FD326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2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31B36-1191-455B-939C-7797021A2D59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8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053C-5C88-49D4-A817-BFC5B7FD7CE3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7091-8DF0-4DAC-B2E1-80441FCE2AAC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497-6060-44F6-B077-9291D6B585B4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97BE-B566-4A97-AD4C-60748CF6A65D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4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5B76-371D-4244-AF1A-F18C6043946A}" type="datetime1">
              <a:rPr lang="ko-KR" altLang="en-US" smtClean="0"/>
              <a:t>2022. 3. 29.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19F84-CDA6-4942-84A4-CE5B8D0ED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1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mailto:tmdwns02556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6133D-74DD-4782-BBBA-99816E8A95FA}"/>
              </a:ext>
            </a:extLst>
          </p:cNvPr>
          <p:cNvSpPr txBox="1"/>
          <p:nvPr/>
        </p:nvSpPr>
        <p:spPr>
          <a:xfrm>
            <a:off x="549000" y="336421"/>
            <a:ext cx="345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282C43"/>
                </a:solidFill>
                <a:latin typeface="+mj-ea"/>
                <a:ea typeface="+mj-ea"/>
              </a:rPr>
              <a:t>박승준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  <a:latin typeface="+mj-ea"/>
                <a:ea typeface="+mj-ea"/>
              </a:rPr>
              <a:t>Junior IT Engineer</a:t>
            </a:r>
            <a:endParaRPr lang="ko-KR" altLang="en-US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0E53AC-E35B-4C14-92FD-1E6C1175CC6B}"/>
              </a:ext>
            </a:extLst>
          </p:cNvPr>
          <p:cNvCxnSpPr/>
          <p:nvPr/>
        </p:nvCxnSpPr>
        <p:spPr>
          <a:xfrm>
            <a:off x="549000" y="1267878"/>
            <a:ext cx="5760000" cy="0"/>
          </a:xfrm>
          <a:prstGeom prst="line">
            <a:avLst/>
          </a:prstGeom>
          <a:ln w="38100">
            <a:solidFill>
              <a:srgbClr val="AD1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322617-0D34-48B4-B897-CE4B51EEEE71}"/>
              </a:ext>
            </a:extLst>
          </p:cNvPr>
          <p:cNvSpPr txBox="1"/>
          <p:nvPr/>
        </p:nvSpPr>
        <p:spPr>
          <a:xfrm>
            <a:off x="548999" y="738396"/>
            <a:ext cx="4268327" cy="35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Mail: </a:t>
            </a: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tmdwns02556@gmail.com</a:t>
            </a:r>
            <a:endParaRPr lang="en-US" altLang="ko-KR" sz="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Phone: 010-2472-8929</a:t>
            </a:r>
            <a:endParaRPr lang="ko-KR" altLang="en-US" sz="6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99CF34F-AC70-4859-8E4C-8AEAF38E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19F84-CDA6-4942-84A4-CE5B8D0EDB00}" type="slidenum">
              <a:rPr lang="ko-KR" altLang="en-US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0F02A0-7B00-41D2-8251-B82D5685F8E7}"/>
              </a:ext>
            </a:extLst>
          </p:cNvPr>
          <p:cNvCxnSpPr/>
          <p:nvPr/>
        </p:nvCxnSpPr>
        <p:spPr>
          <a:xfrm>
            <a:off x="549000" y="9181397"/>
            <a:ext cx="5760000" cy="0"/>
          </a:xfrm>
          <a:prstGeom prst="line">
            <a:avLst/>
          </a:prstGeom>
          <a:ln w="38100">
            <a:solidFill>
              <a:srgbClr val="AD1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48608D66-0DF3-A244-BEE5-583B2382514E}"/>
              </a:ext>
            </a:extLst>
          </p:cNvPr>
          <p:cNvGrpSpPr/>
          <p:nvPr/>
        </p:nvGrpSpPr>
        <p:grpSpPr>
          <a:xfrm>
            <a:off x="639000" y="3321213"/>
            <a:ext cx="1890850" cy="502574"/>
            <a:chOff x="548998" y="2054824"/>
            <a:chExt cx="1965602" cy="522442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769D787-3CF7-2943-B0C1-224BE2F10EE9}"/>
                </a:ext>
              </a:extLst>
            </p:cNvPr>
            <p:cNvSpPr txBox="1"/>
            <p:nvPr/>
          </p:nvSpPr>
          <p:spPr>
            <a:xfrm>
              <a:off x="548998" y="2054824"/>
              <a:ext cx="1879200" cy="30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AD1D19"/>
                  </a:solidFill>
                  <a:latin typeface="+mj-ea"/>
                  <a:ea typeface="+mj-ea"/>
                </a:rPr>
                <a:t>보유 기술</a:t>
              </a:r>
              <a:endParaRPr lang="en-US" altLang="ko-KR" sz="1000" b="1" dirty="0">
                <a:solidFill>
                  <a:srgbClr val="AD1D19"/>
                </a:solidFill>
                <a:latin typeface="+mj-ea"/>
                <a:ea typeface="+mj-ea"/>
              </a:endParaRPr>
            </a:p>
          </p:txBody>
        </p:sp>
        <p:cxnSp>
          <p:nvCxnSpPr>
            <p:cNvPr id="274" name="직선 연결선 20">
              <a:extLst>
                <a:ext uri="{FF2B5EF4-FFF2-40B4-BE49-F238E27FC236}">
                  <a16:creationId xmlns:a16="http://schemas.microsoft.com/office/drawing/2014/main" id="{EAF9B467-84BF-1A41-B7C1-80E6E0825A44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2350120"/>
              <a:ext cx="1879200" cy="0"/>
            </a:xfrm>
            <a:prstGeom prst="line">
              <a:avLst/>
            </a:prstGeom>
            <a:ln w="19050">
              <a:solidFill>
                <a:srgbClr val="AD1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5F3D6118-2DC1-C244-AFA4-3CACA8A5AE0D}"/>
                </a:ext>
              </a:extLst>
            </p:cNvPr>
            <p:cNvSpPr txBox="1"/>
            <p:nvPr/>
          </p:nvSpPr>
          <p:spPr>
            <a:xfrm>
              <a:off x="548999" y="2355838"/>
              <a:ext cx="1965601" cy="22142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EE0F40-26AB-6340-8D7A-C4779A668DA9}"/>
              </a:ext>
            </a:extLst>
          </p:cNvPr>
          <p:cNvGrpSpPr/>
          <p:nvPr/>
        </p:nvGrpSpPr>
        <p:grpSpPr>
          <a:xfrm>
            <a:off x="639000" y="7393832"/>
            <a:ext cx="1961171" cy="1311233"/>
            <a:chOff x="548998" y="7153302"/>
            <a:chExt cx="2038703" cy="1363071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7486427-F77E-F547-91F2-FF436478DC74}"/>
                </a:ext>
              </a:extLst>
            </p:cNvPr>
            <p:cNvSpPr txBox="1"/>
            <p:nvPr/>
          </p:nvSpPr>
          <p:spPr>
            <a:xfrm>
              <a:off x="548998" y="7153302"/>
              <a:ext cx="1879200" cy="30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AD1D19"/>
                  </a:solidFill>
                  <a:latin typeface="+mj-ea"/>
                  <a:ea typeface="+mj-ea"/>
                </a:rPr>
                <a:t>교육 및 경력사항</a:t>
              </a:r>
              <a:endParaRPr lang="en-US" altLang="ko-KR" sz="1000" b="1" dirty="0">
                <a:solidFill>
                  <a:srgbClr val="AD1D19"/>
                </a:solidFill>
                <a:latin typeface="+mj-ea"/>
                <a:ea typeface="+mj-ea"/>
              </a:endParaRPr>
            </a:p>
          </p:txBody>
        </p:sp>
        <p:cxnSp>
          <p:nvCxnSpPr>
            <p:cNvPr id="281" name="직선 연결선 20">
              <a:extLst>
                <a:ext uri="{FF2B5EF4-FFF2-40B4-BE49-F238E27FC236}">
                  <a16:creationId xmlns:a16="http://schemas.microsoft.com/office/drawing/2014/main" id="{1AD15060-5981-F146-AAEF-367419BE310E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0" y="7448598"/>
              <a:ext cx="1879200" cy="0"/>
            </a:xfrm>
            <a:prstGeom prst="line">
              <a:avLst/>
            </a:prstGeom>
            <a:ln w="19050">
              <a:solidFill>
                <a:srgbClr val="AD1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AED96BE-BF59-7648-A855-D1C4C4985572}"/>
                </a:ext>
              </a:extLst>
            </p:cNvPr>
            <p:cNvGrpSpPr/>
            <p:nvPr/>
          </p:nvGrpSpPr>
          <p:grpSpPr>
            <a:xfrm>
              <a:off x="621597" y="7519885"/>
              <a:ext cx="1966104" cy="463919"/>
              <a:chOff x="621597" y="4504910"/>
              <a:chExt cx="1966104" cy="463919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BC20A92-3898-F747-B5D3-2CC12ED6063C}"/>
                  </a:ext>
                </a:extLst>
              </p:cNvPr>
              <p:cNvSpPr txBox="1"/>
              <p:nvPr/>
            </p:nvSpPr>
            <p:spPr>
              <a:xfrm>
                <a:off x="1040940" y="4504910"/>
                <a:ext cx="1546761" cy="463919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광주소프트웨어마이스터고등학교</a:t>
                </a:r>
                <a:endParaRPr lang="en-US" altLang="ko-Kore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Embed Software</a:t>
                </a:r>
              </a:p>
              <a:p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2017.03 - 2020.01 (</a:t>
                </a: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졸업</a:t>
                </a: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)</a:t>
                </a:r>
              </a:p>
            </p:txBody>
          </p:sp>
          <p:pic>
            <p:nvPicPr>
              <p:cNvPr id="293" name="그림 292">
                <a:extLst>
                  <a:ext uri="{FF2B5EF4-FFF2-40B4-BE49-F238E27FC236}">
                    <a16:creationId xmlns:a16="http://schemas.microsoft.com/office/drawing/2014/main" id="{72A01709-83BB-A040-9178-CFFAA31E7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1597" y="4606050"/>
                <a:ext cx="262495" cy="262495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E156304-BE9E-6247-B239-1C557DE4FB7D}"/>
                </a:ext>
              </a:extLst>
            </p:cNvPr>
            <p:cNvGrpSpPr/>
            <p:nvPr/>
          </p:nvGrpSpPr>
          <p:grpSpPr>
            <a:xfrm>
              <a:off x="621597" y="8052454"/>
              <a:ext cx="1966104" cy="463919"/>
              <a:chOff x="621597" y="5816963"/>
              <a:chExt cx="1966104" cy="463919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161205AE-ACF2-534B-BF42-1D47A77D0D57}"/>
                  </a:ext>
                </a:extLst>
              </p:cNvPr>
              <p:cNvSpPr txBox="1"/>
              <p:nvPr/>
            </p:nvSpPr>
            <p:spPr>
              <a:xfrm>
                <a:off x="1040940" y="5816963"/>
                <a:ext cx="1546761" cy="463919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JCET </a:t>
                </a:r>
                <a:r>
                  <a:rPr lang="en-US" altLang="ko-KR" sz="7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StatsChipac</a:t>
                </a:r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 Korea Co., Ltd.</a:t>
                </a:r>
                <a:endParaRPr lang="en-US" altLang="ko-Kore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CIM System - IT Engineer</a:t>
                </a:r>
              </a:p>
              <a:p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2020.12 – </a:t>
                </a: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현재 </a:t>
                </a: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(11</a:t>
                </a: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개월</a:t>
                </a: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)</a:t>
                </a:r>
              </a:p>
            </p:txBody>
          </p:sp>
          <p:pic>
            <p:nvPicPr>
              <p:cNvPr id="324" name="그림 3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9F7ED11-6B2E-7346-90F6-CE85E9D91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597" y="5918103"/>
                <a:ext cx="262495" cy="262495"/>
              </a:xfrm>
              <a:prstGeom prst="rect">
                <a:avLst/>
              </a:prstGeom>
            </p:spPr>
          </p:pic>
        </p:grpSp>
        <p:cxnSp>
          <p:nvCxnSpPr>
            <p:cNvPr id="359" name="직선 연결선 20">
              <a:extLst>
                <a:ext uri="{FF2B5EF4-FFF2-40B4-BE49-F238E27FC236}">
                  <a16:creationId xmlns:a16="http://schemas.microsoft.com/office/drawing/2014/main" id="{8154242B-48D5-134E-8C79-E060D993D72E}"/>
                </a:ext>
              </a:extLst>
            </p:cNvPr>
            <p:cNvCxnSpPr>
              <a:cxnSpLocks/>
            </p:cNvCxnSpPr>
            <p:nvPr/>
          </p:nvCxnSpPr>
          <p:spPr>
            <a:xfrm>
              <a:off x="980980" y="8030753"/>
              <a:ext cx="142473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70BD2C-3CDB-2A4E-9050-189611CECCF7}"/>
              </a:ext>
            </a:extLst>
          </p:cNvPr>
          <p:cNvGrpSpPr/>
          <p:nvPr/>
        </p:nvGrpSpPr>
        <p:grpSpPr>
          <a:xfrm>
            <a:off x="2920433" y="7393834"/>
            <a:ext cx="3255308" cy="1334829"/>
            <a:chOff x="2920624" y="7153302"/>
            <a:chExt cx="3384002" cy="1387599"/>
          </a:xfrm>
        </p:grpSpPr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4D0B525E-B929-C64E-B6EA-09B05A1C6FE5}"/>
                </a:ext>
              </a:extLst>
            </p:cNvPr>
            <p:cNvSpPr txBox="1"/>
            <p:nvPr/>
          </p:nvSpPr>
          <p:spPr>
            <a:xfrm>
              <a:off x="2920624" y="7153302"/>
              <a:ext cx="1879200" cy="30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AD1D19"/>
                  </a:solidFill>
                  <a:latin typeface="+mj-ea"/>
                  <a:ea typeface="+mj-ea"/>
                </a:rPr>
                <a:t>자격증</a:t>
              </a:r>
              <a:endParaRPr lang="en-US" altLang="ko-KR" sz="1000" b="1" dirty="0">
                <a:solidFill>
                  <a:srgbClr val="AD1D19"/>
                </a:solidFill>
                <a:latin typeface="+mj-ea"/>
                <a:ea typeface="+mj-ea"/>
              </a:endParaRPr>
            </a:p>
          </p:txBody>
        </p:sp>
        <p:cxnSp>
          <p:nvCxnSpPr>
            <p:cNvPr id="411" name="직선 연결선 20">
              <a:extLst>
                <a:ext uri="{FF2B5EF4-FFF2-40B4-BE49-F238E27FC236}">
                  <a16:creationId xmlns:a16="http://schemas.microsoft.com/office/drawing/2014/main" id="{DE7C3CA1-2275-4948-BC39-EE9B25481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20626" y="7448598"/>
              <a:ext cx="3384000" cy="0"/>
            </a:xfrm>
            <a:prstGeom prst="line">
              <a:avLst/>
            </a:prstGeom>
            <a:ln w="19050">
              <a:solidFill>
                <a:srgbClr val="AD1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A7A07B62-87D0-F345-B337-C2331009E36D}"/>
                </a:ext>
              </a:extLst>
            </p:cNvPr>
            <p:cNvSpPr txBox="1"/>
            <p:nvPr/>
          </p:nvSpPr>
          <p:spPr>
            <a:xfrm>
              <a:off x="3412566" y="7519885"/>
              <a:ext cx="2386169" cy="46391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R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ed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H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at 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C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ertificate 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S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ystem 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A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dministrator (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RHCSA</a:t>
              </a:r>
              <a:r>
                <a:rPr lang="en-US" altLang="ko-KR" sz="7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en-US" altLang="ko-KR" sz="700" b="1" dirty="0">
                  <a:solidFill>
                    <a:srgbClr val="0D326F"/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RedHat (2020.06.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~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2023.06</a:t>
              </a:r>
              <a:r>
                <a:rPr lang="en-US" altLang="ko-KR" sz="4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 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ID: 200-082-022</a:t>
              </a:r>
            </a:p>
          </p:txBody>
        </p:sp>
        <p:pic>
          <p:nvPicPr>
            <p:cNvPr id="415" name="그림 414">
              <a:extLst>
                <a:ext uri="{FF2B5EF4-FFF2-40B4-BE49-F238E27FC236}">
                  <a16:creationId xmlns:a16="http://schemas.microsoft.com/office/drawing/2014/main" id="{8961B5BF-4467-5642-98BA-AF8C9046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99473" y="7621025"/>
              <a:ext cx="249995" cy="262495"/>
            </a:xfrm>
            <a:prstGeom prst="rect">
              <a:avLst/>
            </a:prstGeom>
          </p:spPr>
        </p:pic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F07511C3-B7F7-D84F-A8EF-5FAF2AF51C73}"/>
                </a:ext>
              </a:extLst>
            </p:cNvPr>
            <p:cNvGrpSpPr/>
            <p:nvPr/>
          </p:nvGrpSpPr>
          <p:grpSpPr>
            <a:xfrm>
              <a:off x="2994767" y="8052454"/>
              <a:ext cx="1964560" cy="488447"/>
              <a:chOff x="623141" y="5816963"/>
              <a:chExt cx="1964560" cy="488447"/>
            </a:xfrm>
          </p:grpSpPr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0FA1CDCF-F3FA-6E45-BFC0-FFE847EA2341}"/>
                  </a:ext>
                </a:extLst>
              </p:cNvPr>
              <p:cNvSpPr txBox="1"/>
              <p:nvPr/>
            </p:nvSpPr>
            <p:spPr>
              <a:xfrm>
                <a:off x="1040940" y="5816963"/>
                <a:ext cx="1546761" cy="488447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정보처리 기능사</a:t>
                </a:r>
                <a:endParaRPr lang="en-US" altLang="ko-Kore-KR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한국산업인력공단</a:t>
                </a: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 (2017.08</a:t>
                </a: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~</a:t>
                </a:r>
                <a:r>
                  <a:rPr lang="ko-KR" altLang="en-US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 영구</a:t>
                </a:r>
                <a:r>
                  <a:rPr lang="en-US" altLang="ko-KR" sz="4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500" b="1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ID: </a:t>
                </a:r>
              </a:p>
            </p:txBody>
          </p:sp>
          <p:pic>
            <p:nvPicPr>
              <p:cNvPr id="418" name="그림 417">
                <a:extLst>
                  <a:ext uri="{FF2B5EF4-FFF2-40B4-BE49-F238E27FC236}">
                    <a16:creationId xmlns:a16="http://schemas.microsoft.com/office/drawing/2014/main" id="{5F292BE7-37D0-EE42-B43D-425A9F30A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23141" y="5918103"/>
                <a:ext cx="259406" cy="262495"/>
              </a:xfrm>
              <a:prstGeom prst="rect">
                <a:avLst/>
              </a:prstGeom>
            </p:spPr>
          </p:pic>
        </p:grpSp>
        <p:cxnSp>
          <p:nvCxnSpPr>
            <p:cNvPr id="419" name="직선 연결선 20">
              <a:extLst>
                <a:ext uri="{FF2B5EF4-FFF2-40B4-BE49-F238E27FC236}">
                  <a16:creationId xmlns:a16="http://schemas.microsoft.com/office/drawing/2014/main" id="{488A9C8C-A86D-D546-AD99-C12790728DBF}"/>
                </a:ext>
              </a:extLst>
            </p:cNvPr>
            <p:cNvCxnSpPr>
              <a:cxnSpLocks/>
            </p:cNvCxnSpPr>
            <p:nvPr/>
          </p:nvCxnSpPr>
          <p:spPr>
            <a:xfrm>
              <a:off x="3352606" y="8030753"/>
              <a:ext cx="2929535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6C636E-4DC4-2541-B17E-FCEA23358E00}"/>
              </a:ext>
            </a:extLst>
          </p:cNvPr>
          <p:cNvGrpSpPr/>
          <p:nvPr/>
        </p:nvGrpSpPr>
        <p:grpSpPr>
          <a:xfrm>
            <a:off x="2920433" y="4650614"/>
            <a:ext cx="3573805" cy="2021928"/>
            <a:chOff x="2920624" y="4287553"/>
            <a:chExt cx="3715091" cy="2101863"/>
          </a:xfrm>
        </p:grpSpPr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07FF376-9473-8B47-99EB-7A35E94AE618}"/>
                </a:ext>
              </a:extLst>
            </p:cNvPr>
            <p:cNvSpPr txBox="1"/>
            <p:nvPr/>
          </p:nvSpPr>
          <p:spPr>
            <a:xfrm>
              <a:off x="3082608" y="4723499"/>
              <a:ext cx="3553107" cy="452454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2019</a:t>
              </a:r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스마틴앱챌린지</a:t>
              </a:r>
              <a:r>
                <a:rPr lang="ko-KR" altLang="en-US" sz="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우수상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2019.11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· SK Telecom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미래산업부문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(IOT)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에서 미세먼지 데이터 공유 플랫폼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빈더스트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라는 작품으로 우수상을 수상하였습니다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cxnSp>
          <p:nvCxnSpPr>
            <p:cNvPr id="401" name="직선 연결선 20">
              <a:extLst>
                <a:ext uri="{FF2B5EF4-FFF2-40B4-BE49-F238E27FC236}">
                  <a16:creationId xmlns:a16="http://schemas.microsoft.com/office/drawing/2014/main" id="{1B8B6811-E1E8-644F-A09F-7E99EAD28BAB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47" y="5175957"/>
              <a:ext cx="3265199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7862E5A8-5075-F14C-A302-CF4EF26C182F}"/>
                </a:ext>
              </a:extLst>
            </p:cNvPr>
            <p:cNvSpPr txBox="1"/>
            <p:nvPr/>
          </p:nvSpPr>
          <p:spPr>
            <a:xfrm>
              <a:off x="3082608" y="5321103"/>
              <a:ext cx="3266987" cy="452454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제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18</a:t>
              </a:r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회 </a:t>
              </a:r>
              <a:r>
                <a:rPr lang="ko-KR" altLang="en-US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앱잼</a:t>
              </a:r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해커톤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최우수상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2019.04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· SK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플래닛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미래산업부문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(IoT)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에서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스마트가스밸브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라는 작품으로 최우수상을 수상하였습니다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cxnSp>
          <p:nvCxnSpPr>
            <p:cNvPr id="403" name="직선 연결선 20">
              <a:extLst>
                <a:ext uri="{FF2B5EF4-FFF2-40B4-BE49-F238E27FC236}">
                  <a16:creationId xmlns:a16="http://schemas.microsoft.com/office/drawing/2014/main" id="{0B1C72B7-1E3A-324F-AD28-C839F1646BF3}"/>
                </a:ext>
              </a:extLst>
            </p:cNvPr>
            <p:cNvCxnSpPr>
              <a:cxnSpLocks/>
            </p:cNvCxnSpPr>
            <p:nvPr/>
          </p:nvCxnSpPr>
          <p:spPr>
            <a:xfrm>
              <a:off x="3015153" y="5842003"/>
              <a:ext cx="3259493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D476803-CCD6-0646-8F3B-3FDE3616D238}"/>
                </a:ext>
              </a:extLst>
            </p:cNvPr>
            <p:cNvSpPr txBox="1"/>
            <p:nvPr/>
          </p:nvSpPr>
          <p:spPr>
            <a:xfrm>
              <a:off x="3082608" y="5936962"/>
              <a:ext cx="3266987" cy="452454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2018</a:t>
              </a:r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빛가람에너지벨리소프트웨어작품경진대회</a:t>
              </a:r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6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장려상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2018.11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· 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한전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KDN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식물 자동 관리 로봇인 </a:t>
              </a: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SmartFarm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Robot – ‘</a:t>
              </a: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AutoFarmer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작품으로 장려상을 수상하였습니다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C72D79D3-98E2-0E46-9964-9F3AE91655E4}"/>
                </a:ext>
              </a:extLst>
            </p:cNvPr>
            <p:cNvSpPr txBox="1"/>
            <p:nvPr/>
          </p:nvSpPr>
          <p:spPr>
            <a:xfrm>
              <a:off x="2920624" y="4287553"/>
              <a:ext cx="1879200" cy="30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AD1D19"/>
                  </a:solidFill>
                  <a:latin typeface="+mj-ea"/>
                  <a:ea typeface="+mj-ea"/>
                </a:rPr>
                <a:t>수상 이력</a:t>
              </a:r>
              <a:endParaRPr lang="en-US" altLang="ko-KR" sz="1000" b="1" dirty="0">
                <a:solidFill>
                  <a:srgbClr val="AD1D19"/>
                </a:solidFill>
                <a:latin typeface="+mj-ea"/>
                <a:ea typeface="+mj-ea"/>
              </a:endParaRPr>
            </a:p>
          </p:txBody>
        </p:sp>
        <p:cxnSp>
          <p:nvCxnSpPr>
            <p:cNvPr id="421" name="직선 연결선 20">
              <a:extLst>
                <a:ext uri="{FF2B5EF4-FFF2-40B4-BE49-F238E27FC236}">
                  <a16:creationId xmlns:a16="http://schemas.microsoft.com/office/drawing/2014/main" id="{DB4C4B3B-7022-884D-9957-E6666FD1B145}"/>
                </a:ext>
              </a:extLst>
            </p:cNvPr>
            <p:cNvCxnSpPr>
              <a:cxnSpLocks/>
            </p:cNvCxnSpPr>
            <p:nvPr/>
          </p:nvCxnSpPr>
          <p:spPr>
            <a:xfrm>
              <a:off x="2920626" y="4582849"/>
              <a:ext cx="3384000" cy="0"/>
            </a:xfrm>
            <a:prstGeom prst="line">
              <a:avLst/>
            </a:prstGeom>
            <a:ln w="19050">
              <a:solidFill>
                <a:srgbClr val="AD1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B097B21-0C98-FE47-A2AD-F1BB9F261A3E}"/>
              </a:ext>
            </a:extLst>
          </p:cNvPr>
          <p:cNvGrpSpPr/>
          <p:nvPr/>
        </p:nvGrpSpPr>
        <p:grpSpPr>
          <a:xfrm>
            <a:off x="2920433" y="1599537"/>
            <a:ext cx="3298567" cy="1951924"/>
            <a:chOff x="2920624" y="4287553"/>
            <a:chExt cx="3428972" cy="202909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64FCAF-8A23-8E4D-A0F1-B396EB3E4FD8}"/>
                </a:ext>
              </a:extLst>
            </p:cNvPr>
            <p:cNvSpPr txBox="1"/>
            <p:nvPr/>
          </p:nvSpPr>
          <p:spPr>
            <a:xfrm>
              <a:off x="3082608" y="4738129"/>
              <a:ext cx="3266988" cy="758401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ICOS Raw Data Collection &amp; Yield Alert  System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2020.04 ~ 06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Jcet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StatsChippac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Korea</a:t>
              </a:r>
            </a:p>
            <a:p>
              <a:endParaRPr lang="en-US" altLang="ko-KR" sz="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ICOS(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반도체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검사 장비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에서 생성된 대용량 데이터를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에 삽입하고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40000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행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/1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회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Yeild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정상 비율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을 계산해 그 값이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98.5%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미만인 경우 경고 메일을 전송하는 시스템을 구축하였습니다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기술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C#, ORACLE, PL/SQL, Bulk Insert</a:t>
              </a:r>
            </a:p>
          </p:txBody>
        </p:sp>
        <p:cxnSp>
          <p:nvCxnSpPr>
            <p:cNvPr id="54" name="직선 연결선 20">
              <a:extLst>
                <a:ext uri="{FF2B5EF4-FFF2-40B4-BE49-F238E27FC236}">
                  <a16:creationId xmlns:a16="http://schemas.microsoft.com/office/drawing/2014/main" id="{34B3BE9D-3115-2B48-8EA0-3C1426B2D845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47" y="5492996"/>
              <a:ext cx="3265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9B79F7-8E3E-3743-9196-F4AF106A2AE5}"/>
                </a:ext>
              </a:extLst>
            </p:cNvPr>
            <p:cNvSpPr txBox="1"/>
            <p:nvPr/>
          </p:nvSpPr>
          <p:spPr>
            <a:xfrm>
              <a:off x="2920624" y="4287553"/>
              <a:ext cx="1879200" cy="30501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AD1D19"/>
                  </a:solidFill>
                  <a:latin typeface="+mj-ea"/>
                  <a:ea typeface="+mj-ea"/>
                </a:rPr>
                <a:t>주요 프로젝트</a:t>
              </a:r>
              <a:endParaRPr lang="en-US" altLang="ko-KR" sz="1000" b="1" dirty="0">
                <a:solidFill>
                  <a:srgbClr val="AD1D19"/>
                </a:solidFill>
                <a:latin typeface="+mj-ea"/>
                <a:ea typeface="+mj-ea"/>
              </a:endParaRPr>
            </a:p>
          </p:txBody>
        </p:sp>
        <p:cxnSp>
          <p:nvCxnSpPr>
            <p:cNvPr id="61" name="직선 연결선 20">
              <a:extLst>
                <a:ext uri="{FF2B5EF4-FFF2-40B4-BE49-F238E27FC236}">
                  <a16:creationId xmlns:a16="http://schemas.microsoft.com/office/drawing/2014/main" id="{C9D57C8A-1110-6342-8274-8A8F46D3DEB3}"/>
                </a:ext>
              </a:extLst>
            </p:cNvPr>
            <p:cNvCxnSpPr>
              <a:cxnSpLocks/>
            </p:cNvCxnSpPr>
            <p:nvPr/>
          </p:nvCxnSpPr>
          <p:spPr>
            <a:xfrm>
              <a:off x="2920626" y="4582849"/>
              <a:ext cx="3384000" cy="0"/>
            </a:xfrm>
            <a:prstGeom prst="line">
              <a:avLst/>
            </a:prstGeom>
            <a:ln w="19050">
              <a:solidFill>
                <a:srgbClr val="AD1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8AE3D1A-104F-D441-9340-F1CDE00F40DF}"/>
                </a:ext>
              </a:extLst>
            </p:cNvPr>
            <p:cNvSpPr txBox="1"/>
            <p:nvPr/>
          </p:nvSpPr>
          <p:spPr>
            <a:xfrm>
              <a:off x="3082608" y="5558243"/>
              <a:ext cx="3266988" cy="758401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ToDo</a:t>
              </a:r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List – API (server)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2019.05 ~ 08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– 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개인 프로젝트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endParaRPr lang="en-US" altLang="ko-KR" sz="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ToDo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List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프로그램에서 기본적으로 필요한 서버 서비스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수정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입력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삭제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조회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개발하였습니다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이를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AWS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에 배포하며 </a:t>
              </a:r>
              <a:r>
                <a:rPr lang="ko-KR" altLang="en-US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클라우드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환경에서 서비스를 배포가 운영하는 과정에 대해 배웠습니다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기술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Django Rest Framework, AWS EC2, RDS, </a:t>
              </a:r>
              <a:r>
                <a:rPr lang="en-US" altLang="ko-KR" sz="500" b="1" dirty="0" err="1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MySql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68" name="직선 연결선 20">
              <a:extLst>
                <a:ext uri="{FF2B5EF4-FFF2-40B4-BE49-F238E27FC236}">
                  <a16:creationId xmlns:a16="http://schemas.microsoft.com/office/drawing/2014/main" id="{C49295B3-FED8-4F4D-9F60-27D8DAEC285C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47" y="6313110"/>
              <a:ext cx="3265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A75ED5-3646-FB48-9FFA-3BE71809B977}"/>
              </a:ext>
            </a:extLst>
          </p:cNvPr>
          <p:cNvGrpSpPr/>
          <p:nvPr/>
        </p:nvGrpSpPr>
        <p:grpSpPr>
          <a:xfrm>
            <a:off x="708837" y="3660387"/>
            <a:ext cx="1821012" cy="1121232"/>
            <a:chOff x="621596" y="3734909"/>
            <a:chExt cx="1893003" cy="116555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4CBBBB-9D53-204C-8AA2-93F577E7846C}"/>
                </a:ext>
              </a:extLst>
            </p:cNvPr>
            <p:cNvSpPr txBox="1"/>
            <p:nvPr/>
          </p:nvSpPr>
          <p:spPr>
            <a:xfrm>
              <a:off x="621596" y="3734909"/>
              <a:ext cx="1893003" cy="239958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Language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&amp;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FrameWork</a:t>
              </a:r>
              <a:endParaRPr lang="en-US" altLang="ko-Kore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C8C918C-054A-1642-94CD-AD505C4FEDD2}"/>
                </a:ext>
              </a:extLst>
            </p:cNvPr>
            <p:cNvSpPr txBox="1"/>
            <p:nvPr/>
          </p:nvSpPr>
          <p:spPr>
            <a:xfrm>
              <a:off x="758418" y="3966162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C#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상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82" name="직선 연결선 20">
              <a:extLst>
                <a:ext uri="{FF2B5EF4-FFF2-40B4-BE49-F238E27FC236}">
                  <a16:creationId xmlns:a16="http://schemas.microsoft.com/office/drawing/2014/main" id="{FC458215-FC51-4240-8774-0050E5EE7D4F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276617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CAB9543-AA43-CB47-8C3A-F31C048CC2DA}"/>
                </a:ext>
              </a:extLst>
            </p:cNvPr>
            <p:cNvSpPr txBox="1"/>
            <p:nvPr/>
          </p:nvSpPr>
          <p:spPr>
            <a:xfrm>
              <a:off x="758418" y="4277033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Python 3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92" name="직선 연결선 20">
              <a:extLst>
                <a:ext uri="{FF2B5EF4-FFF2-40B4-BE49-F238E27FC236}">
                  <a16:creationId xmlns:a16="http://schemas.microsoft.com/office/drawing/2014/main" id="{2C2C4C12-2FAE-AF40-8733-E2205809978C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587488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849DA4AE-8845-0D4A-8C78-385BEEA9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90736" y="4337861"/>
              <a:ext cx="171539" cy="17153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C9E58F-B1A3-5744-A0A4-C5E26FC921F3}"/>
                </a:ext>
              </a:extLst>
            </p:cNvPr>
            <p:cNvSpPr txBox="1"/>
            <p:nvPr/>
          </p:nvSpPr>
          <p:spPr>
            <a:xfrm>
              <a:off x="758418" y="4587989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Django Rest </a:t>
              </a:r>
              <a:r>
                <a:rPr lang="en-US" altLang="ko-Kore-KR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FrameWork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98" name="직선 연결선 20">
              <a:extLst>
                <a:ext uri="{FF2B5EF4-FFF2-40B4-BE49-F238E27FC236}">
                  <a16:creationId xmlns:a16="http://schemas.microsoft.com/office/drawing/2014/main" id="{4CE13A8D-219D-3C43-9CDE-1C775D2DAF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898444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188B2172-7676-FC4F-9B5E-1F40D0568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20573" y="4644474"/>
              <a:ext cx="435892" cy="192518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7494ABE-98EF-5245-82FC-DC593872F233}"/>
              </a:ext>
            </a:extLst>
          </p:cNvPr>
          <p:cNvGrpSpPr/>
          <p:nvPr/>
        </p:nvGrpSpPr>
        <p:grpSpPr>
          <a:xfrm>
            <a:off x="708838" y="6117081"/>
            <a:ext cx="1737896" cy="822102"/>
            <a:chOff x="621597" y="3734909"/>
            <a:chExt cx="1806601" cy="8546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3F5DD7E-D774-FA42-91F7-84AB8D781EB3}"/>
                </a:ext>
              </a:extLst>
            </p:cNvPr>
            <p:cNvSpPr txBox="1"/>
            <p:nvPr/>
          </p:nvSpPr>
          <p:spPr>
            <a:xfrm>
              <a:off x="621597" y="3734909"/>
              <a:ext cx="1784116" cy="239958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Infra</a:t>
              </a:r>
              <a:endParaRPr lang="en-US" altLang="ko-Kore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60F5D8A-F267-D548-99C6-A52971CAD6AE}"/>
                </a:ext>
              </a:extLst>
            </p:cNvPr>
            <p:cNvSpPr txBox="1"/>
            <p:nvPr/>
          </p:nvSpPr>
          <p:spPr>
            <a:xfrm>
              <a:off x="758418" y="3966162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RHEL 8.0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48" name="직선 연결선 20">
              <a:extLst>
                <a:ext uri="{FF2B5EF4-FFF2-40B4-BE49-F238E27FC236}">
                  <a16:creationId xmlns:a16="http://schemas.microsoft.com/office/drawing/2014/main" id="{3D60B037-7A52-974A-AB84-84D1346B38D5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276617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2294CA95-C77A-4D40-97AD-7F09A5239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51809" y="3980968"/>
              <a:ext cx="249995" cy="262495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8CE9519-2920-6F40-A986-D11FD7CC553F}"/>
                </a:ext>
              </a:extLst>
            </p:cNvPr>
            <p:cNvSpPr txBox="1"/>
            <p:nvPr/>
          </p:nvSpPr>
          <p:spPr>
            <a:xfrm>
              <a:off x="758418" y="4277033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MicroSoft</a:t>
              </a:r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 Widows Server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1B941019-67A4-114A-81B4-35CE0787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90736" y="4340105"/>
              <a:ext cx="171539" cy="171539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731D0AB-09C3-C346-832B-DDB66C531F3B}"/>
              </a:ext>
            </a:extLst>
          </p:cNvPr>
          <p:cNvGrpSpPr/>
          <p:nvPr/>
        </p:nvGrpSpPr>
        <p:grpSpPr>
          <a:xfrm>
            <a:off x="708837" y="4888829"/>
            <a:ext cx="1821012" cy="1121232"/>
            <a:chOff x="621596" y="3734909"/>
            <a:chExt cx="1893003" cy="116555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203E9B8-4E97-6F48-BB15-F06DEAFC7E9D}"/>
                </a:ext>
              </a:extLst>
            </p:cNvPr>
            <p:cNvSpPr txBox="1"/>
            <p:nvPr/>
          </p:nvSpPr>
          <p:spPr>
            <a:xfrm>
              <a:off x="621596" y="3734909"/>
              <a:ext cx="1893003" cy="239958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- </a:t>
              </a:r>
              <a:r>
                <a:rPr lang="en-US" altLang="ko-Kore-KR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DataBase</a:t>
              </a:r>
              <a:endParaRPr lang="en-US" altLang="ko-Kore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AEB7200-C51B-4F42-9CD8-52B892235B58}"/>
                </a:ext>
              </a:extLst>
            </p:cNvPr>
            <p:cNvSpPr txBox="1"/>
            <p:nvPr/>
          </p:nvSpPr>
          <p:spPr>
            <a:xfrm>
              <a:off x="758418" y="3966162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ORACLE 11G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상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70" name="직선 연결선 20">
              <a:extLst>
                <a:ext uri="{FF2B5EF4-FFF2-40B4-BE49-F238E27FC236}">
                  <a16:creationId xmlns:a16="http://schemas.microsoft.com/office/drawing/2014/main" id="{7CE15573-4EE8-AF4B-A073-4C36776EC127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276617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100CCEC0-F710-7B43-9B2E-284308C73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51809" y="3987218"/>
              <a:ext cx="249995" cy="249995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3C152A8-E678-114A-BA5A-360827BE7F8B}"/>
                </a:ext>
              </a:extLst>
            </p:cNvPr>
            <p:cNvSpPr txBox="1"/>
            <p:nvPr/>
          </p:nvSpPr>
          <p:spPr>
            <a:xfrm>
              <a:off x="758418" y="4277033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PL / SQL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73" name="직선 연결선 20">
              <a:extLst>
                <a:ext uri="{FF2B5EF4-FFF2-40B4-BE49-F238E27FC236}">
                  <a16:creationId xmlns:a16="http://schemas.microsoft.com/office/drawing/2014/main" id="{0DD77938-8582-0445-8FC5-5CD7B7FDCE72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587488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EA648E7-0D8F-1F4E-94ED-75E0BFDBE5D5}"/>
                </a:ext>
              </a:extLst>
            </p:cNvPr>
            <p:cNvSpPr txBox="1"/>
            <p:nvPr/>
          </p:nvSpPr>
          <p:spPr>
            <a:xfrm>
              <a:off x="758418" y="4587989"/>
              <a:ext cx="1546761" cy="312479"/>
            </a:xfrm>
            <a:prstGeom prst="rect">
              <a:avLst/>
            </a:prstGeom>
            <a:noFill/>
          </p:spPr>
          <p:txBody>
            <a:bodyPr wrap="square" lIns="0" rtlCol="0" anchor="t">
              <a:spAutoFit/>
            </a:bodyPr>
            <a:lstStyle/>
            <a:p>
              <a:r>
                <a:rPr lang="en-US" altLang="ko-Kore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MySQL</a:t>
              </a:r>
              <a:endParaRPr lang="en-US" altLang="ko-Kore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사용 수준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:</a:t>
              </a:r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중</a:t>
              </a:r>
              <a:endParaRPr lang="en-US" altLang="ko-KR" sz="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76" name="직선 연결선 20">
              <a:extLst>
                <a:ext uri="{FF2B5EF4-FFF2-40B4-BE49-F238E27FC236}">
                  <a16:creationId xmlns:a16="http://schemas.microsoft.com/office/drawing/2014/main" id="{295990EC-87AA-C345-A625-C3AC31B27D66}"/>
                </a:ext>
              </a:extLst>
            </p:cNvPr>
            <p:cNvCxnSpPr>
              <a:cxnSpLocks/>
            </p:cNvCxnSpPr>
            <p:nvPr/>
          </p:nvCxnSpPr>
          <p:spPr>
            <a:xfrm>
              <a:off x="729754" y="4898444"/>
              <a:ext cx="1698444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54CE532E-CC1F-114A-8AC2-084FCD3C0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90736" y="4631171"/>
              <a:ext cx="210466" cy="207098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79CA5EE3-D51A-ED40-8BD4-6DC43F47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51809" y="4306871"/>
              <a:ext cx="249995" cy="249995"/>
            </a:xfrm>
            <a:prstGeom prst="rect">
              <a:avLst/>
            </a:prstGeom>
          </p:spPr>
        </p:pic>
      </p:grpSp>
      <p:cxnSp>
        <p:nvCxnSpPr>
          <p:cNvPr id="184" name="직선 연결선 20">
            <a:extLst>
              <a:ext uri="{FF2B5EF4-FFF2-40B4-BE49-F238E27FC236}">
                <a16:creationId xmlns:a16="http://schemas.microsoft.com/office/drawing/2014/main" id="{3D310DF4-FF2A-4B4B-A33C-C8C1D42FB78C}"/>
              </a:ext>
            </a:extLst>
          </p:cNvPr>
          <p:cNvCxnSpPr>
            <a:cxnSpLocks/>
          </p:cNvCxnSpPr>
          <p:nvPr/>
        </p:nvCxnSpPr>
        <p:spPr>
          <a:xfrm flipV="1">
            <a:off x="2709606" y="2367120"/>
            <a:ext cx="0" cy="609399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332</Words>
  <Application>Microsoft Macintosh PowerPoint</Application>
  <PresentationFormat>A4 용지(210x297mm)</PresentationFormat>
  <Paragraphs>60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Seung Jun</dc:creator>
  <cp:lastModifiedBy>PARK SeungJun (JSCK-IT)</cp:lastModifiedBy>
  <cp:revision>137</cp:revision>
  <cp:lastPrinted>2019-12-15T10:21:07Z</cp:lastPrinted>
  <dcterms:created xsi:type="dcterms:W3CDTF">2019-12-14T03:40:34Z</dcterms:created>
  <dcterms:modified xsi:type="dcterms:W3CDTF">2022-03-29T03:44:43Z</dcterms:modified>
</cp:coreProperties>
</file>