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30CF-5A41-4238-90EF-599D8467AFD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980E9-EB03-4F7A-BFD5-45844F5C0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7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FPMC</a:t>
            </a:r>
            <a:r>
              <a:rPr lang="zh-CN" altLang="en-US" dirty="0" smtClean="0"/>
              <a:t>主要是加入了时序的考虑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980E9-EB03-4F7A-BFD5-45844F5C07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6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这里的三点提升总结如下：</a:t>
            </a:r>
            <a:endParaRPr lang="en-US" altLang="zh-CN" dirty="0" smtClean="0"/>
          </a:p>
          <a:p>
            <a:r>
              <a:rPr lang="zh-CN" altLang="en-US" dirty="0" smtClean="0"/>
              <a:t>对于（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），误差结果可以预先计算，使得整个训练过程的时间复杂度从线性下降到常数。我们可以预先将误差存储并计算。（</a:t>
            </a:r>
            <a:r>
              <a:rPr lang="en-US" altLang="zh-CN" dirty="0" smtClean="0"/>
              <a:t>line 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对于（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h-term</a:t>
            </a:r>
            <a:r>
              <a:rPr lang="zh-CN" altLang="en-US" dirty="0" smtClean="0"/>
              <a:t>表示的是预测函数对参数</a:t>
            </a:r>
            <a:r>
              <a:rPr lang="en-US" altLang="zh-CN" dirty="0" smtClean="0"/>
              <a:t>\theta</a:t>
            </a:r>
            <a:r>
              <a:rPr lang="zh-CN" altLang="en-US" dirty="0" smtClean="0"/>
              <a:t>的梯度。这里的</a:t>
            </a:r>
            <a:r>
              <a:rPr lang="en-US" altLang="zh-CN" dirty="0" smtClean="0"/>
              <a:t>q</a:t>
            </a:r>
            <a:r>
              <a:rPr lang="zh-CN" altLang="en-US" dirty="0" smtClean="0"/>
              <a:t>函数是根据</a:t>
            </a:r>
            <a:r>
              <a:rPr lang="en-US" altLang="zh-CN" dirty="0" smtClean="0"/>
              <a:t>h</a:t>
            </a:r>
            <a:r>
              <a:rPr lang="zh-CN" altLang="en-US" dirty="0" smtClean="0"/>
              <a:t>导出来的，与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无关，可以在每个训练集中进行预计算。与误差函数类似的可以实现</a:t>
            </a:r>
            <a:r>
              <a:rPr lang="en-US" altLang="zh-CN" dirty="0" smtClean="0"/>
              <a:t>q</a:t>
            </a:r>
            <a:r>
              <a:rPr lang="zh-CN" altLang="en-US" dirty="0" smtClean="0"/>
              <a:t>函数的更新。（</a:t>
            </a:r>
            <a:r>
              <a:rPr lang="en-US" altLang="zh-CN" dirty="0" smtClean="0"/>
              <a:t>line 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对于（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），总时间复杂度仅与特征中非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值的数量有关。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980E9-EB03-4F7A-BFD5-45844F5C07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0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5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7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7C4E-8E9B-48B1-8F78-60922FBD9B8D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7B55-BEDF-4535-84F1-BF399386F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0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jingru1/article/details/88641873" TargetMode="External"/><Relationship Id="rId2" Type="http://schemas.openxmlformats.org/officeDocument/2006/relationships/hyperlink" Target="https://github.com/srendle/libfm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Factorization Machine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Jingru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2019-3-20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 vs. Factorization Models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509" y="1787237"/>
            <a:ext cx="702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PITF for Tag Recommendation: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80" y="2382706"/>
            <a:ext cx="7548811" cy="5533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4508" y="3383563"/>
            <a:ext cx="702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Factorized Personalized Markov Chains(FPMC):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5" y="4384420"/>
            <a:ext cx="3741373" cy="14291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36" y="4265310"/>
            <a:ext cx="6163406" cy="17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1537855"/>
            <a:ext cx="676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 - Regression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1" y="2171911"/>
            <a:ext cx="6891771" cy="1105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5" y="4162426"/>
            <a:ext cx="8605828" cy="8667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70" y="5029200"/>
            <a:ext cx="8937265" cy="826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9200" y="3429231"/>
            <a:ext cx="676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Gradients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Methods - SGD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05" y="1526597"/>
            <a:ext cx="9115425" cy="45529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5417126" y="2743200"/>
            <a:ext cx="831274" cy="429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45382" y="2452255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0-order features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791198" y="3480566"/>
            <a:ext cx="831274" cy="429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19454" y="3189621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-order features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504707" y="4047995"/>
            <a:ext cx="831274" cy="429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432963" y="3757050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-order features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22525" y="4404981"/>
            <a:ext cx="329039" cy="347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27874" y="3144225"/>
            <a:ext cx="329039" cy="347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77253" y="3809227"/>
            <a:ext cx="329039" cy="347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17581" y="4377275"/>
            <a:ext cx="536855" cy="347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Methods - ALS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6" y="1744393"/>
            <a:ext cx="7571094" cy="3296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64187" y="1744393"/>
            <a:ext cx="31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can be features of different orders.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08" y="5619746"/>
            <a:ext cx="2324100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3808" y="5040483"/>
            <a:ext cx="636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function: Least square error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08" y="6261219"/>
            <a:ext cx="1076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Methods - ALS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323" y="0"/>
            <a:ext cx="4887668" cy="65844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057" y="2180493"/>
            <a:ext cx="604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find an analytic solution for the object function( due to multi-linearity)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 improvements:</a:t>
            </a:r>
          </a:p>
          <a:p>
            <a:pPr marL="800100" lvl="1" indent="-342900">
              <a:buAutoNum type="arabicParenBoth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precomputing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terms</a:t>
            </a:r>
          </a:p>
          <a:p>
            <a:pPr marL="800100" lvl="1" indent="-342900">
              <a:buAutoNum type="arabicParenBoth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precomputing h-terms for 2-way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interactions</a:t>
            </a:r>
          </a:p>
          <a:p>
            <a:pPr marL="800100" lvl="1" indent="-342900">
              <a:buAutoNum type="arabicParenBoth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sparsity in 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7" y="5458424"/>
            <a:ext cx="5975059" cy="11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Methods - MCMC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3" y="1272383"/>
            <a:ext cx="7714811" cy="54358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44862" y="1935165"/>
            <a:ext cx="4670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Efficient Gibbs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ntegrate the regularization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 </a:t>
            </a:r>
            <a:r>
              <a:rPr lang="el-GR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model.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Avoid time-consuming search for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hyperparameters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 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LibFM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7618" y="1617785"/>
            <a:ext cx="492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LibFM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 implementation: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4892" y="2287731"/>
            <a:ext cx="5144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https://github.com/srendle/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libfm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7618" y="3101962"/>
            <a:ext cx="1028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Chinese explanation(My blog : )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blog.csdn.net/lijingru1/article/details/88641873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9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Next….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034" y="162315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ALS 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implementation: LIBFM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HOFM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&amp; Cross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xDeepFM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implementation: TFFM</a:t>
            </a:r>
          </a:p>
        </p:txBody>
      </p:sp>
    </p:spTree>
    <p:extLst>
      <p:ext uri="{BB962C8B-B14F-4D97-AF65-F5344CB8AC3E}">
        <p14:creationId xmlns:p14="http://schemas.microsoft.com/office/powerpoint/2010/main" val="3955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7354" y="1594022"/>
            <a:ext cx="79802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ALS 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implementation: LIBFM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HOFM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&amp; Cross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xDeepFM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implementation: TFFM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1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090" y="1745673"/>
            <a:ext cx="1044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 can not learn reliable parameters (‘hyperplanes’) in complex (non-linear) kernel spaces under very sparse data.</a:t>
            </a: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Drawback of tensor factorization models is that</a:t>
            </a:r>
          </a:p>
          <a:p>
            <a:pPr marL="342900" indent="-342900">
              <a:buFontTx/>
              <a:buChar char="-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They are not applicable to standard prediction data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Specialized models are usually derived individually for a specific task requiring effort in modelling and design of a learning algorithm.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436" y="1611999"/>
            <a:ext cx="10169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 = SVM+ Factorization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Advantages:</a:t>
            </a:r>
          </a:p>
          <a:p>
            <a:pPr marL="457200" indent="-457200">
              <a:buAutoNum type="arabicParenBoth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allow parameter estimation under very sparse data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SVMs fails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FMs have linear complexity, can be optimized in the primal and do not rely on support vectors like SVM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FMs are a general predictor that can work with any real valued feature vector. In contrast to this, other state-of-the-art factorization models work only on very restricted input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8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90" y="1750869"/>
            <a:ext cx="250507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8263" y="1865893"/>
            <a:ext cx="28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Function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958" y="2593767"/>
            <a:ext cx="28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Domain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09170" y="2624544"/>
                <a:ext cx="6511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170" y="2624544"/>
                <a:ext cx="65116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75" y="3346849"/>
            <a:ext cx="5117311" cy="4492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0237" y="3294472"/>
            <a:ext cx="305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Dataset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7601" y="4014654"/>
                <a:ext cx="20227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4014654"/>
                <a:ext cx="20227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09600" y="3968487"/>
            <a:ext cx="352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Non-zero numbers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3367" y="4620879"/>
            <a:ext cx="305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 Equation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880" y="4508091"/>
            <a:ext cx="6201026" cy="9921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9895" y="5531209"/>
            <a:ext cx="5065997" cy="63961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8551709" y="4571240"/>
            <a:ext cx="1132616" cy="735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292436" y="5458690"/>
            <a:ext cx="1898073" cy="30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97834"/>
              </p:ext>
            </p:extLst>
          </p:nvPr>
        </p:nvGraphicFramePr>
        <p:xfrm>
          <a:off x="8114145" y="1890707"/>
          <a:ext cx="3842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110246027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5195935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2536334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6052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Movie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Rating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5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8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9454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6" y="304800"/>
            <a:ext cx="7650741" cy="61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Linear Time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9" y="1530061"/>
            <a:ext cx="6205910" cy="46352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39" y="1935165"/>
            <a:ext cx="3094013" cy="106044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369127" y="6206837"/>
            <a:ext cx="2798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65273" y="5375564"/>
                <a:ext cx="4045527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When it comes to sparse data, the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5375564"/>
                <a:ext cx="4045527" cy="670761"/>
              </a:xfrm>
              <a:prstGeom prst="rect">
                <a:avLst/>
              </a:prstGeom>
              <a:blipFill>
                <a:blip r:embed="rId4"/>
                <a:stretch>
                  <a:fillRect l="-1205" t="-545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1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47888"/>
              </p:ext>
            </p:extLst>
          </p:nvPr>
        </p:nvGraphicFramePr>
        <p:xfrm>
          <a:off x="1353130" y="1849148"/>
          <a:ext cx="3842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110246027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5195935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2536334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6052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Movie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Rating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5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2010-4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8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2009-12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945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2" y="2437739"/>
            <a:ext cx="189547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7" y="4234843"/>
            <a:ext cx="1752600" cy="581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9770" y="1981427"/>
            <a:ext cx="301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 interaction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9770" y="3773178"/>
            <a:ext cx="379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Factorized  interaction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2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" y="609602"/>
            <a:ext cx="898467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 vs. Factorization Models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509" y="1787237"/>
            <a:ext cx="342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 factorization: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09" y="1759527"/>
            <a:ext cx="4429673" cy="59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4508" y="2881967"/>
            <a:ext cx="342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SVD++: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62" y="2455839"/>
            <a:ext cx="6036289" cy="209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389" y="2673927"/>
            <a:ext cx="3588720" cy="148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95859" y="4954472"/>
                <a:ext cx="8556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the set of all movies the user has ever rated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59" y="4954472"/>
                <a:ext cx="8556894" cy="523220"/>
              </a:xfrm>
              <a:prstGeom prst="rect">
                <a:avLst/>
              </a:prstGeom>
              <a:blipFill>
                <a:blip r:embed="rId5"/>
                <a:stretch>
                  <a:fillRect t="-12791" r="-49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4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554</Words>
  <Application>Microsoft Office PowerPoint</Application>
  <PresentationFormat>宽屏</PresentationFormat>
  <Paragraphs>156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Factorization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Factorization Machine</dc:title>
  <dc:creator>LI JINGRU</dc:creator>
  <cp:lastModifiedBy>LI JINGRU</cp:lastModifiedBy>
  <cp:revision>41</cp:revision>
  <dcterms:created xsi:type="dcterms:W3CDTF">2019-03-15T12:37:38Z</dcterms:created>
  <dcterms:modified xsi:type="dcterms:W3CDTF">2019-03-20T13:18:10Z</dcterms:modified>
</cp:coreProperties>
</file>