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handoutMasterIdLst>
    <p:handoutMasterId r:id="rId25"/>
  </p:handout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35" autoAdjust="0"/>
  </p:normalViewPr>
  <p:slideViewPr>
    <p:cSldViewPr snapToGrid="0">
      <p:cViewPr varScale="1">
        <p:scale>
          <a:sx n="60" d="100"/>
          <a:sy n="60" d="100"/>
        </p:scale>
        <p:origin x="16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26C8BF-FA17-4883-A69E-4E3D874585E8}" type="datetimeFigureOut">
              <a:rPr lang="zh-CN" altLang="en-US" smtClean="0"/>
              <a:t>2019/3/6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8B66E2-E18B-4F82-8E3C-13303AD387B9}" type="slidenum">
              <a:rPr lang="zh-CN" altLang="en-US" smtClean="0"/>
              <a:t>‹#›</a:t>
            </a:fld>
            <a:endParaRPr lang="zh-CN" altLang="en-US"/>
          </a:p>
        </p:txBody>
      </p:sp>
    </p:spTree>
    <p:extLst>
      <p:ext uri="{BB962C8B-B14F-4D97-AF65-F5344CB8AC3E}">
        <p14:creationId xmlns:p14="http://schemas.microsoft.com/office/powerpoint/2010/main" val="42138975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19-03-06T12:23:41.621"/>
    </inkml:context>
    <inkml:brush xml:id="br0">
      <inkml:brushProperty name="width" value="0.05292" units="cm"/>
      <inkml:brushProperty name="height" value="0.05292" units="cm"/>
      <inkml:brushProperty name="color" value="#FF0000"/>
    </inkml:brush>
  </inkml:definitions>
  <inkml:trace contextRef="#ctx0" brushRef="#br0">17012 12621 0,'-40'78'47,"40"-38"-47,0 116 15,0-77-15,0-1 16,-39 79-16,39-118 16,-39 79-16,39-79 15,0 39 1,0-38-16,0-1 16</inkml:trace>
  <inkml:trace contextRef="#ctx0" brushRef="#br0" timeOffset="696.0591">16776 12464 0,'40'0'0,"38"0"16,-39 0-16,0 0 47,1 0-47,-1 0 15,39 0 1,1 0-16,-1 79 16,0-1-16,40-39 15,-79 40 1,0-79-1,-39 39 1,40 0-16,-40 0 31,0 79-15,-40-79 0,40 0-1,-78 0-15,0 1 16,38-40-1,1 0-15,0 0 16,0 0 0</inkml:trace>
  <inkml:trace contextRef="#ctx0" brushRef="#br0" timeOffset="1280.2998">17952 13248 0,'0'0'0,"-39"79"0,0-79 15,0 78 1,-40-39 0,1-39-16,39 0 15,0 39 1,-1 1 0,40-1 15,0 0 94,40 0-110,38-39-15</inkml:trace>
  <inkml:trace contextRef="#ctx0" brushRef="#br0" timeOffset="1930.5342">18815 13131 0,'-40'0'63,"-38"0"-63,-39 0 16,117 39-1,-79 118-15,79-118 16,0 0-16,0 39 15,-39 1-15,39-1 16,0 40-16,0-79 31,0 0 63</inkml:trace>
  <inkml:trace contextRef="#ctx0" brushRef="#br0" timeOffset="3113.9628">20147 13131 0,'0'-40'16,"0"80"15,0 38-31,0 118 16,0-39-16,0-79 15,0 1-15,40-40 16,-40 0-1,0 0-15,0 40 16,0-40-16</inkml:trace>
  <inkml:trace contextRef="#ctx0" brushRef="#br0" timeOffset="3630.8888">20539 12935 0,'40'0'47,"-1"39"-16,0 0-31,79 157 16,-79-78 0,0-79-16,-39 78 15,39-38-15,-39-1 32,0-39-32,0 40 15,0-40 1,0 0-16,0 0 15,0 1-15,39 38 16,-39-39 47</inkml:trace>
  <inkml:trace contextRef="#ctx0" brushRef="#br0" timeOffset="4081.439">21127 12935 0,'-39'0'0,"0"0"31,0 78-31,-40-78 0,-77 118 16,77-40-16,40 40 16,0-79-16,0 0 15,-1 0-15,40 40 16,-39-1-16,0-78 16,0 78-16,0 1 15,-1-40 1,1-39-16</inkml:trace>
  <inkml:trace contextRef="#ctx0" brushRef="#br0" timeOffset="5223.0358">19011 12739 0,'39'0'15,"0"0"1,0 0-16,-39 117 16,0 79-16,39 0 15,-39 0-15,79-39 16,-79-79-16,39 40 16,-39-79-16,39-39 109,-39-78-109,118-157 16,-118 195-16,39-77 15,-39 78-15,39-40 16,-39 1-16,0 39 15,0-1 1,0 1 0,0 157 109,0-1-110,-78 158-15,78-197 16,0 40-16,0-40 16,0 1-16,0-40 15,0 39-15,-39-39 16,-1-39 15,1 0-15,-39 0-1,-1 0-15,1 0 16,0 0-16,38 0 16,1 0-1,0 0-15,0 0 16,0 0 15,-1 0 16</inkml:trace>
  <inkml:trace contextRef="#ctx0" brushRef="#br0" timeOffset="6015.6634">19951 13601 0,'0'78'16,"0"-38"-1,0 38 1,0-39-1,0 0 1,0 1 0,0 38-1,-39-39 48</inkml:trace>
  <inkml:trace contextRef="#ctx0" brushRef="#br0" timeOffset="6415.5881">19834 13405 0</inkml:trace>
  <inkml:trace contextRef="#ctx0" brushRef="#br0" timeOffset="7286.8479">21323 12817 0,'40'0'16,"38"0"15,-39 39-31,0 40 15,79-1 1,-79 0-16,0 79 16,-39-78-16,0 38 15,0-38-15,0-1 16,0 0-16,0 1 16,0-40-16,0 39 15,0 1-15,0-40 16,0 0-1,0 0 1,-39-39 0</inkml:trace>
  <inkml:trace contextRef="#ctx0" brushRef="#br0" timeOffset="18051.8729">18188 15012 0,'39'0'63,"39"0"-32,-39 0-31,1 0 15</inkml:trace>
  <inkml:trace contextRef="#ctx0" brushRef="#br0" timeOffset="18502.9648">18305 15051 0,'-39'39'16,"117"1"15,118-1-15,-39 0-16,39 39 15,-118-38-15,-38-40 32</inkml:trace>
  <inkml:trace contextRef="#ctx0" brushRef="#br0" timeOffset="19071.2509">18109 15835 0,'118'0'47,"-40"39"-31,40-39-16,-40 79 15,-39-79-15,1 0 16,-1 0 0,39 39-16,0 0 15</inkml:trace>
  <inkml:trace contextRef="#ctx0" brushRef="#br0" timeOffset="19415.0577">19403 15482 0,'39'0'47,"39"0"-47,40 0 16,-1 0-16,1 0 15,0 0-15,38 40 16,-38-1 0,78 0-16,-157 0 15,0-39-15</inkml:trace>
  <inkml:trace contextRef="#ctx0" brushRef="#br0" timeOffset="20103.0508">20147 15914 0,'0'0'0,"-39"0"78,-39 0-62,39 0-16,-1 39 16,-38 0-16,39 39 15,39-38 1,-39-1-16,39 78 16,0-77-1,0 38-15,0-39 16,0 40-1,0-40 1,0 0 0,0 0-16,39 40 15,0-40-15,79 39 32,-79-39-32,39-39 15,-39 0-15,79 40 16,-40-40-1,1 0 1,-79-40 15,0 1-15,0-118-16,0 79 16,0 0-16</inkml:trace>
  <inkml:trace contextRef="#ctx0" brushRef="#br0" timeOffset="20639.4865">20539 14620 0,'0'118'47,"0"39"-31,0-40-16,0-39 15,0 1-15,0-1 16,0-39-16,-78 1 16,78-1 15</inkml:trace>
  <inkml:trace contextRef="#ctx0" brushRef="#br0" timeOffset="25055.6785">21480 15090 0,'39'40'31,"79"-40"-15,39 0-16,-40 0 16,1 39-16,-40-39 15,-39 0 1,-39 39 62,-39 39-62,-39-78 15,39 0-16</inkml:trace>
  <inkml:trace contextRef="#ctx0" brushRef="#br0" timeOffset="26128.975">21245 15090 0,'39'0'15,"0"0"-15,1 0 16,38 79 0,-39-40-16,0 39 15,40 1-15,-79-40 16,39 39-16,-39 40 15,0-79 1,0 40 0,-39-40 31,-40-39-47,40 0 15,-78 39-15,77-39 16,-38 39-16,78 0 234,0 40-218,39-79-16,40 0 15,-1 0 1,0 39-16,-38 0 16,-1-39-16,0 0 47,0 0-32,0 0 1,1 0-1,-1 0 1,0 0 0,39 0-16,-39 0 15</inkml:trace>
  <inkml:trace contextRef="#ctx0" brushRef="#br0" timeOffset="27631.4203">21441 16345 0,'-39'39'157,"39"0"-142,0 0 1,0 79 15,0-79-15,0 0-1,0 1 1,0-1 15,39-39 110,0-39-141</inkml:trace>
  <inkml:trace contextRef="#ctx0" brushRef="#br0" timeOffset="28025.6113">21755 16345 0,'39'0'47,"0"0"-31,0 0-1</inkml:trace>
  <inkml:trace contextRef="#ctx0" brushRef="#br0" timeOffset="28759.1174">21794 16502 0,'39'39'125,"-39"0"-78,39-39-31</inkml:trace>
  <inkml:trace contextRef="#ctx0" brushRef="#br0" timeOffset="29256.9826">22068 16306 0,'0'39'47,"0"39"-32,0 79-15,0-118 16,0 0-1,0 1-15</inkml:trace>
  <inkml:trace contextRef="#ctx0" brushRef="#br0" timeOffset="31108.9208">22029 14385 0,'0'-39'93,"-118"39"-93,79 39 16,-78 0 0,38 40-16,-38-40 15,-79 157 1,78-79 0,118 1-1,0-79 1,0 0-16,0 0 15,0 1 17,157-1-1,-118-39-31,39 0 16,1 0-16,-40 0 15,0 0-15,79 0 16,-40 0 15,-39 0-15,0-39-1,1 39-15</inkml:trace>
  <inkml:trace contextRef="#ctx0" brushRef="#br0" timeOffset="32247.2682">22538 15443 0,'0'157'31,"0"-39"-15,0-1-16,0 1 15,0 39-15,0-1 16,0-77-16,0-1 15,0-39 48,-39-39-47,-39 0-1,78-78-15</inkml:trace>
  <inkml:trace contextRef="#ctx0" brushRef="#br0" timeOffset="32814.9455">22538 15090 0,'0'0'0,"40"0"15,38 0-15,40 0 16,-1 40-16,-78-40 16,40 39-16,-40-39 15,0 39-15,0-39 16,1 0 0,-1 39-1,-39 0 1,0 79-1,0-79-15,0 40 16,0-40 0,0 0-16,0 0 15,0 0 1,0 1-16,0-1 16,-39-39-16,-79 78 15,79-78-15,0 0 16,-1 0-16</inkml:trace>
  <inkml:trace contextRef="#ctx0" brushRef="#br0" timeOffset="34231.1963">22891 16070 0,'0'40'16,"0"-1"0,0 39-1,0-39-15,0 1 16,0 116-16,0-77 16,0-40-16,0 0 15,0 0 79,39-39-47,79-39-47,-40-39 15,-78-1 1,0 40 0,0 0-16,0 0 15,0 0 1,0-1-16,0-38 31,0 39 16,-39 0-31,0 39-1,0 0 1,-40 0-16,40 0 62,39 39-46,0 0 0,0 0 31,0 0-32,0 1 1,39-40-16,1 39 78</inkml:trace>
  <inkml:trace contextRef="#ctx0" brushRef="#br0" timeOffset="38191.0532">23401 15835 0,'39'0'109,"-39"39"-78,0 1-15,0-1-16,0 0 15,39 0 1,-39 0 15,39 1 1,1-1-17,-1-39 16,39 0-31,-39 0 32,1 0 61</inkml:trace>
  <inkml:trace contextRef="#ctx0" brushRef="#br0" timeOffset="38902.8959">23675 15718 0,'0'39'93,"-39"0"-77,0 0 0,0 0-1,-1 1 1,40-1-16,-78 39 15,78-39 17,0 1 15,0-1-16,78 39 31,-38-78-46</inkml:trace>
  <inkml:trace contextRef="#ctx0" brushRef="#br0" timeOffset="39754.2768">23401 15953 0,'-39'0'62,"-40"39"-62,79 0 16,0 40-16,-39 38 15,39-78-15,-39 79 16,39-79-16,0 0 16,0 1 109,78-119-110,-39-38 1</inkml:trace>
  <inkml:trace contextRef="#ctx0" brushRef="#br0" timeOffset="40246.9933">23950 15796 0,'78'78'0,"-78"1"16,0-1-1,0 79-15,0-118 16,0 0-16,0 79 15,0-79 79</inkml:trace>
  <inkml:trace contextRef="#ctx0" brushRef="#br0" timeOffset="40931.3278">24263 15404 0,'0'78'94,"0"1"-94,0-1 15,-39 40 1,39-40-16,0 1 16,-39 77-16,39-38 15,0-79 1,0 40 0,39-79 140</inkml:trace>
  <inkml:trace contextRef="#ctx0" brushRef="#br0" timeOffset="43411.5607">24459 15247 0,'39'0'16,"-39"118"0,0-1-1,0 1 1,79 39-16,-40 0 15,-39-40 1,39-78-16,-39 79 16,79-40-16,-1-78 78,-78-78-63,39-40-15,0 118 16,1-117-16,-1 38 16,-39-38 15,0 78-31,0-1 94,0 80-16,0-1-78,-39 78 15,-1-38-15,40 38 16,-39-38-16,0 38 16,-39 1-16,78-40 15,-40-38-15,1 38 16,-39 0 0,39-38-1,-1 38 1,-38-78-16,-79 0 15,118 39 1,-79-39-16,79 0 16,-78 0-16,77 0 15,-38 0 17,39 0 30</inkml:trace>
  <inkml:trace contextRef="#ctx0" brushRef="#br0" timeOffset="44928.1758">25008 16384 0,'78'0'31,"-78"39"-15,0 40-16,0-1 15,0 40 1,0-79 15,0 0 32,-39-39-48</inkml:trace>
  <inkml:trace contextRef="#ctx0" brushRef="#br0" timeOffset="45295.5178">25008 16227 0,'39'0'31</inkml:trace>
  <inkml:trace contextRef="#ctx0" brushRef="#br0" timeOffset="45671.3036">25165 15953 0,'0'0'0,"39"0"31,0 0-16,0 78-15,-39 1 16,0-1 0,0-39-1</inkml:trace>
  <inkml:trace contextRef="#ctx0" brushRef="#br0" timeOffset="46175.0216">25282 15914 0,'0'39'15,"0"39"-15,0-39 16,-39 1-1,39 38 1,0-39-16,0 0 16,0 40-16,0-40 15</inkml:trace>
  <inkml:trace contextRef="#ctx0" brushRef="#br0" timeOffset="46615.1166">25243 15874 0,'0'0'0,"78"79"0,-78-40 16,40 0-16,-1 40 15,39-1 1,-78-39-16,39 0 0</inkml:trace>
  <inkml:trace contextRef="#ctx0" brushRef="#br0" timeOffset="65023.6739">22460 16580 0,'39'0'0,"0"0"15,1 0 1,-1 0 31,0 0-32,0 0 32,0 0-31,1 0 0,-1 0-1,0 0 16,39 0 16,-38 0-31,-1 0 15,0 0-15,0 0 15,0 0 0,40 0 1,-40 0-17,0 0 1,0 0-1,1 0 1,-1 0-16,39 0 31,-39 0 16,1 0-31,-1 0-1,0 0 1,0 0 0,40 0 46,-40 0 94</inkml:trace>
  <inkml:trace contextRef="#ctx0" brushRef="#br0" timeOffset="114058.3137">14436 11956 0,'25'0'63,"50"25"-63,-51-25 15,51 0 1,-26 0-16,1 74 0,-25-74 15,0 0-15,24 25 16,1-25 0,24 25-16,25-25 15,-24 0-15,-26 0 16,51 0-16,-76 0 16,51 0-16,-50 0 15,49 0-15,50 0 16,-74 0-1,-25 0-15,-1 0 16,1 0 187</inkml:trace>
  <inkml:trace contextRef="#ctx0" brushRef="#br0" timeOffset="119071.4994">22572 14039 0,'-25'75'63,"25"-1"-48,-49 25-15,49-49 16,0 74-16,-25-25 16,0 25-1,25-49-15,0 74 16,0-25-16,0-25 15,0-25-15,0 1 16,-25 49-16,25-50 16,-49 1-1,49 49 1,0-50-16,0 0 16,0 26-16,0 24 15,0-25-15,0 0 16,0-25-16,0 1 15,0 24-15,0-74 16,0 49-16,25-24 16,-25 0-16,0-1 15,0 1-15,0-1 16,49 75-16,-24-74 16,-25 0-16,0-1 15,0-24-15,0 0 16,0 0-1,0-1-15,0 1 16,0 0 15,0 0-15,25 0 0,0 24-1,-25 1 1,24-1-16,26 1 15,-25-50-15,24 75 16,1-51 0,-25-24-16,99 0 0,0 0 15,-74 0-15,-1 0 16,-24 0-16,0 0 16,49 0-16,-24 0 15,24 0-15,50 0 16,-25 0-16,50-49 15,-25 49-15,-24 0 16,-51 0-16,-24 0 16,25-50-16,24 50 15,25-25-15,25 25 16,0-25-16,-74 25 16,-25 0-16,24 0 15,1-24 1,-25 24-1,99-25-15,-100 25 16,26 0-16,0 0 16,-1 0-16,-24-25 15,0 25 1,0 0-16,24 0 0,-24 0 16,-25-25-16,50 25 15,-25-25-15,49 25 16,-49 0-16,-25-24 15,25-1-15,-1 25 16,1-25-16,-25-25 16,0 26-16,0-51 15,0 50-15,0-49 16,0 24-16,0 26 16,0-51-16,0 1 15,0 49-15,0-49 16,0 49-16,0-25 15,0 25-15,0 1 16,0-1 0,0-25-16,0 25 15,0-49-15,0 49 16,-25-49-16,1-26 16,-26 1-1,50 74-15,-50-49 16,26 0-16,24 24 15,-25 0-15,25 1 16,0 24 0,-50-49-16,50 24 15,-25-24-15,25 49 16,-24-50 0,24 1-1,0 49-15,-50-49 0,0-1 16,26 1-16,-26-25 15,25-1-15,-25 26 16,26-25-16,-1 24 16,0 26-16,0-1 15,-24-24-15,24 24 16,25 25-16,-50-74 16,25 99-1,1-50-15,-1 26 16,0-26-1,0 50-15,0-50 16,1 26 15,-1 24-15,0 0-16,-25-50 16,26 50-1,-76 0-15,26-25 16,0 25-16,-26-25 15,26 25-15,24 0 16,1 0-16,24 0 16,-74 0-16,74 0 15,-50 0-15,1 0 16,49 0-16,-24 0 16,-1 0-16,25 0 15,-24 0-15,24 0 16,0 0-16,-49 0 15,49 0-15,-74 0 16,24 25-16,26 0 16,-26-25-1,1 0-15,49 25 16,0-25-16,-25 0 16</inkml:trace>
  <inkml:trace contextRef="#ctx0" brushRef="#br0" timeOffset="123199.1889">16148 2778 0,'-25'25'31,"25"149"-31,0 74 16,0-50-16,0 25 16,0-24-16,-25 24 15,0-173-15,25 74 16,-49-25-16,49-25 15,-25-24 1,25-25-16</inkml:trace>
  <inkml:trace contextRef="#ctx0" brushRef="#br0" timeOffset="123744.3561">16297 2654 0,'0'-25'16,"49"-24"0,1 24-16,49-25 15,-99 25-15,25 25 16,25 0-16,24 0 62,-24 0-46,-50 25 0,0 25-1,0 74 1,0-99-1,0 49-15,-25 25 16,-25-49-16,25-25 16,-49 24-16,49-49 15,0 0 1,-74 0 0,49 0-16</inkml:trace>
  <inkml:trace contextRef="#ctx0" brushRef="#br0" timeOffset="125303.0564">17090 3721 0,'0'-25'32,"-49"25"30,49 50-15,0 24-31,0-24-16,0 24 15,0 0-15,0-24 16,0 0-16,0 49 16,0-74-16,0 74 15,0-50-15,25 1 16,-1 0-16,1-50 47,0 0-16,25 0-31,49 0 16,-25 0-16,-24 0 15,24 0-15,-24 0 16,-50-25-16,25 25 15,0-50-15,-1-49 16,-24 74 0,0 0-16,0-49 15,0 24-15,0-24 16,0-25-16,0 24 16,0 26-16,0-1 15,-24 1-15,24 24 16,-25-25-16,-25 25 15,50 0-15,-50 25 32,26 0-1,-1 0-15,0 25-16,0 25 15,25-25-15,0 24 16,-25 26-1,25-26 1,-24 1-16,-1-25 16,25 0-1,25-25 95,-1 0-95,51 0-15,-50 0 16,49 0-16,-49 0 16,0 0 15</inkml:trace>
  <inkml:trace contextRef="#ctx0" brushRef="#br0" timeOffset="125951.7083">17835 3225 0,'0'24'63,"-25"1"-63,25 0 15,0 49-15,0-49 16,0 50 0,0 24-16,0-74 15,0-1 32,25-24-31,-1 0-1,26 0 1,-25 0 62,0 0-47</inkml:trace>
  <inkml:trace contextRef="#ctx0" brushRef="#br0" timeOffset="126727.9663">18256 3101 0,'-25'0'63,"-24"24"-16,-1 1-47,1 0 15,49 0 1,0 0-16,0-1 15,0 1-15,0 0 16,0 25 0,0-26-1,0 1 1,24 0 0,1 0-1,-25 0-15,25-25 16,0 0-1,0 0 1,-1 24-16,1-24 16,25 50-1,-25-50 1,-25 25 0,24-25-1,1 0-15,0 0 16,49 0-16,-49 0 15,25 0-15,-25 0 32,-25-25-1,0 0-31,0 0 16,0 1-16</inkml:trace>
  <inkml:trace contextRef="#ctx0" brushRef="#br0" timeOffset="127328.2203">18579 2902 0,'25'-25'31,"-1"25"-15,1 0 0,0 0-1,-25 50-15,0 0 16,0 49-16,0-50 15,0 1-15,0 0 16,0-1-16,0 1 16,0 49-1,-50 0-15,26-74 16,-1 49-16,25-49 16,0 0-16,-25 0 15,0-25 32</inkml:trace>
  <inkml:trace contextRef="#ctx0" brushRef="#br0" timeOffset="128017.3369">20786 2480 0,'0'-24'15,"-74"24"1,49 24-1,-25 51-15,-24 49 16,0 0 0,24 25-16,0-25 0,1 49 15,-1-49-15,25 25 16,-24 0-16,-1 74 16,25-74-16,25-25 15,0 0-15,0-25 16,0-74-16,0 0 15,0 0-15,0 0 16,25-1 0,25-24-1,-1 0 1,75 0 0,0-74-1,174-75 1,-99 75-16,24-1 15</inkml:trace>
  <inkml:trace contextRef="#ctx0" brushRef="#br0" timeOffset="128802.5814">23986 2406 0,'0'0'0,"0"25"15,-25 99-15,25 0 16,-49 74-16,-1 50 15,50-99 1,0 74-16,0-74 16,0 25-16,0-100 15,0 150 1,0-200 0,0-73 46,50-100-62,-25 75 16</inkml:trace>
  <inkml:trace contextRef="#ctx0" brushRef="#br0" timeOffset="129241.5132">24284 3026 0,'25'-25'31,"-1"25"-15,51 0 0,-50 100-16,24-1 15,-24-50-15,25 51 16,-1-1 0,-49-74-1,0 24-15,0-24 31,0 0-15,-25-50 47,25-74-48</inkml:trace>
  <inkml:trace contextRef="#ctx0" brushRef="#br0" timeOffset="129583.7948">24457 2778 0,'0'0'0,"-74"75"0,49-26 15,25 50-15,0-49 16,0 24-16,0 1 16,-25-26-16,25 1 15,-49 24-15,24-49 16,25 0-1,0 0 1</inkml:trace>
  <inkml:trace contextRef="#ctx0" brushRef="#br0" timeOffset="130103.8463">24929 2704 0,'25'25'46,"-1"49"-30,1 0-16,0 26 16,25-51-16,-50 1 15,0 24-15,0 25 16,0-49-16,0 24 16,0-24-16,0 24 15,0 26 1,-25-51-16,0 26 15,-25-1-15,26-24 16,-1-1 0,0-49-1,0 0 1,-25 0-16,1 0 16,24 0-16</inkml:trace>
  <inkml:trace contextRef="#ctx0" brushRef="#br0" timeOffset="131335.6885">22101 2654 0,'0'50'47,"0"49"-47,0 124 16,0-74-16,0 99 15,0-50-15,0 26 16,0-51-16,0-98 15,0-26-15,0 26 16,25-100 47,-25-49-63,49-1 15,-148 447 235,74-248-250,-24-25 16,-1 50-1,25-99-15,-49 24 16,49-24 0,-24-25-16,-1 0 15,25-25 1,-25 0-16,26 24 16,-1-24-16,0 0 15,0 0 1,0 0-1,1 0-15,-1 0 16,0 0-16,0 0 16,-24 0-16,24-49 15,-50-75 1,26 24-16,-26 1 16,51 50-16,24 24 46,0 0-30,24-25 0,-24 26-16,25-26 15,0 25 1,25-74-16</inkml:trace>
  <inkml:trace contextRef="#ctx0" brushRef="#br0" timeOffset="132244.7019">22423 3225 0,'0'49'93,"0"50"-77,0-74-16,0 74 16,0-74-16,0 74 15,0-24-15,0-50 16,0 0-16,-24 24 15,-1-24-15,25 0 16,0 24 0,0-24-1,0 25-15,0-25 16,-25-1 0,0 1-16,0 0 15,1 25-15,-26 74 16,25-75-1,25-24-15,0 0 16,0 0 15,-25-25-15,1 24 0</inkml:trace>
  <inkml:trace contextRef="#ctx0" brushRef="#br0" timeOffset="132839.7621">22647 4093 0,'24'0'31,"-24"25"0,0-1-31,0 100 16,0 75-1,0-125-15,0-24 16,0-1 0,0-24 15,0-50 47</inkml:trace>
  <inkml:trace contextRef="#ctx0" brushRef="#br0" timeOffset="133232.1365">22647 3894 0,'49'0'172</inkml:trace>
  <inkml:trace contextRef="#ctx0" brushRef="#br0" timeOffset="139279.6205">13568 2307 0,'0'-25'16,"124"0"0,99-24-16,50-26 15,50 50-15,-50 25 16,24 0-16,-173 0 16,-74 0-1,-1 0 1,-24 0 31,-25 25-32,0 74 1,-25-24-16,1-50 16,24-1-16,-75 26 15,50 0-15,1-26 16,-1-24-16,0 0 47,0 25-32,-49 0 1,49 0 0,0 0-16,0-25 15,1 0-15,-26 24 16</inkml:trace>
  <inkml:trace contextRef="#ctx0" brushRef="#br0" timeOffset="140063.3366">13643 2431 0,'74'74'31,"-49"-49"-15,49 49-16,1 26 15,-1-1-15,50 25 16,-25 25-16,-49-75 16,74 75-16,-50 0 15,-24-50-15,-50-49 16,0-26 31,-25 26-32,-24 0 1,-1-50-16,-74 49 16,-25-24-16,50 25 15,-25 24-15,25 1 16,24-26-16,1 26 15,74-51 1,0 1-16,0 0 16,0 25-16,0-1 15,49 1 1,-24 24-16,25-49 16,49 25-16,25-26 15,124-24 1,124 0-16,-248 0 15,-25-49-15,-74 24 16,-25-25-16,0 26 16,50-26-16,-50 25 15,25 25 1</inkml:trace>
  <inkml:trace contextRef="#ctx0" brushRef="#br0" timeOffset="141199.5902">11609 3448 0,'24'0'15,"150"0"-15,74-25 16,25-25-16,49 26 16,-74-26-16,-124 0 15,-49 50-15,-26 0 16</inkml:trace>
  <inkml:trace contextRef="#ctx0" brushRef="#br0" timeOffset="141711.8755">12849 4018 0,'0'0'0,"-50"0"16,25-24-1,1 24 1,-51 0-16,1 0 16,-1 49-16,26-24 15,-1 74-15,50 0 16,0-24-16,0 24 15,0-49-15,0 24 16,0-24-16,25 49 16,0-74-16,-25 24 15,25 1-15,-1 24 16,1-24-16,50 0 16,-26-26-16,-24 1 15,149 25-15,-26-25 16,-73-25-16,-1 0 15,-74-75 32,0 1-31,0-25-16</inkml:trace>
  <inkml:trace contextRef="#ctx0" brushRef="#br0" timeOffset="142183.9702">12229 471 0,'0'100'16,"0"73"-16,25 125 16,-1 49-1,76-49-15,-51 49 0,-24-49 16,25-26-16,-50-123 16,49 25-16,-49-100 15,0-49 1,25-25 31</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19-03-06T12:45:28.633"/>
    </inkml:context>
    <inkml:brush xml:id="br0">
      <inkml:brushProperty name="width" value="0.05292" units="cm"/>
      <inkml:brushProperty name="height" value="0.05292" units="cm"/>
      <inkml:brushProperty name="color" value="#FF0000"/>
    </inkml:brush>
  </inkml:definitions>
  <inkml:trace contextRef="#ctx0" brushRef="#br0">9203 12998 0,'24'0'0,"1"0"15,0 0 16,25 0-31,-1 0 16,-24 0 0,25 0-16,24 0 15,50 0-15,50 0 16,-50 0 0,0 0-16,0 0 15,25 0-15,49 0 16,-24 0-16,24 0 15,-124 0-15,75 0 16,-25 0-16,0 0 16,-24 0-16,-51 0 15,1 0-15,-25 0 16,-1 0-16,1 0 16,0 0-16,49 0 15,1 0-15,74 0 16,-125 0-16,26 0 15,0 0-15,-1 0 16,-24 0-16,0 0 16,25 0-1,-1 0-15,1 0 16,-1 0-16,1 0 16,0 0-16,24 0 15,-49 0-15,0 0 16,-1-25-1,1 25-15,0 0 16,49 0 0,1 0-1,-50 0 17</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19-03-06T12:50:03.540"/>
    </inkml:context>
    <inkml:brush xml:id="br0">
      <inkml:brushProperty name="width" value="0.05292" units="cm"/>
      <inkml:brushProperty name="height" value="0.05292" units="cm"/>
      <inkml:brushProperty name="color" value="#FF0000"/>
    </inkml:brush>
  </inkml:definitions>
  <inkml:trace contextRef="#ctx0" brushRef="#br0">4589 4192 0,'25'0'15,"-1"0"1,1 0 0,25 0-1,-25 0 1,74 0-16,25 0 15,25 0-15,124 0 16,49 0-16,75 0 16,0 25-16,0 49 15,-124-49-15,-50 0 16,0-25 0,-124 0-16,-74 0 15,0 0-15,0 0 16,-1 0-1,51 0-15,-1 0 16,75 0-16,-25 0 16,0 0-1</inkml:trace>
  <inkml:trace contextRef="#ctx0" brushRef="#br0" timeOffset="1311.1904">3547 14114 0,'50'0'78,"99"0"-62,371 0 0,-247 0-16,50 0 15,-50 0-15,-100 0 16,-49 0-16,-49 0 15,-26 0 1,1 0 47</inkml:trace>
  <inkml:trace contextRef="#ctx0" brushRef="#br0" timeOffset="2159.349">17686 13915 0,'49'25'63,"199"-25"-48,124 0-15,100 0 16,-51 0-16,200 0 15,-150 0-15,-149 0 16,1 0-16,-199 0 16,0-49-16,-75 49 15,1 0-15,24-25 32</inkml:trace>
  <inkml:trace contextRef="#ctx0" brushRef="#br0" timeOffset="3926.6933">14585 16718 0,'25'0'156,"149"0"-140,-100 0-16,0 0 0,-49 0 31,0-24 63</inkml:trace>
  <inkml:trace contextRef="#ctx0" brushRef="#br0" timeOffset="4607.0101">14486 16818 0,'0'0'0,"25"0"31,0 0 31,24 0-46,1 0 0,49 24-16,50-24 15,-25 25-15,-25-25 16,-25 0-16,-49 0 15,0 0 1</inkml:trace>
  <inkml:trace contextRef="#ctx0" brushRef="#br0" timeOffset="10019.5959">15429 16173 0,'1488'-25'250,"-1463"0"-234,-25 0-1,0 0 1,0 1-16,0-1 16,0 0-16,0 0 15,0-24 1,-50 24 0,25-50-1,25 26-15,-74-26 16,49 51-16,-25-76 15,50 76-15,-49-1 16,-26-25-16,51 1 16,-26 24-16,0 25 15,50-25-15,-24 0 16,-26 25 0,25 0-1,0 0 1,0 0-16,1 0 15,-51 0 1,-98 0 0,49 0-16,24 0 15,51 0-15,-1 0 16,25 0-16,-24 0 16,24 0-1,-25 0-15,26 0 16,-26 0-16,0 50 15,50-25-15,-49-1 16,24 1-16,25 0 16,-25-25-16,0 50 15,0 49 1,25-74 0,-24 49-16,-1-24 15,25-26 1,0 1-1,-25 0 1,25 0-16,0 24 16,0 1-1,0-25-15,0 49 16,0-49 15,0 25-31,0 24 16,25-49-16,0 0 15,-1 24-15,-24-24 16,25 0-16,0 0 16,0 0-1</inkml:trace>
  <inkml:trace contextRef="#ctx0" brushRef="#br0" timeOffset="42962.0942">8682 16917 0,'24'25'16,"1"-25"15,25 0-31,99 0 16,99 74-16,-50-74 15,75 0-15,49 0 16,-49 0-16,0 0 16,-25 0-16,-25 0 15,-24 0-15,-1 0 16,-74 0-16,50 25 15,-50-25 1,0 25-16,0-1 16,50-24-16,-1 50 15,224-50 1,-223 25-16,49-25 16,100 0-1,-125 0-15,-24 25 16,-50-25-16,-25 0 15,-50 0-15,75 0 16,-49 0-16,24 0 16,0 0-1,25 0-15,0 0 16,0 0-16,25 0 16,-25 0-16,0 0 15,-24 0-15,-51 0 16,1 0-16,-1 0 62,26 0-62,-26 0 16,51-25-16,-76 25 16,1 0-1</inkml:trace>
  <inkml:trace contextRef="#ctx0" brushRef="#br0" timeOffset="95295.1912">10368 14511 0,'75'0'141,"24"0"-141,-49 0 15,24 0-15,-24 0 16,24 0-16,0 0 16,-49 0-16,50 0 15,-51 0-15,51 0 16,-26 0-16,1 0 16,-25 0-16,0 0 15,24 0-15,1 0 16,0 0-1,-26 0-15,26 0 16,0 0-16,24 0 16,-24 0-1,-1 0-15,1 0 16,-1 0-16,1 0 16,0 0-16,-26 0 15,1 0 1</inkml:trace>
  <inkml:trace contextRef="#ctx0" brushRef="#br0" timeOffset="181272.7176">18678 13791 0,'25'0'31,"49"0"-16,-49 25 17,49-25-32,-74 25 15,25 0 1,0-25 0,0 0-1,24 0 1,26 0-16,-26 0 15,75 0-15,-24-25 16,-26 25-16,0-74 16,-24 49-16,49-50 15,-74 51-15,0-1 16,25-25-16,-26 25 16,1-49-1,0 49 1,-25 0-1,50-24-15,-26-50 16,-24 74 0,0-50-1,25 50-15,0-24 16,-25 24 0,0 0-16,0-24 0,0 24 15,0 0 1,0 0-16,0-24 15,0-1 1,0 25 0,0 0-1,0-24 1,-25 24 0,-49 0-1,49-24-15,-25 24 16,1 0-16,-26 25 15,51-25 17,-1 0-32,-25 25 15,0 0 1,26 0-16,-1 0 47,-25 0-32,25 0 1,-24 25 0,24 0-1,-49 0-15,-1 24 16,75-24-16,-49 0 16,-1 25-16,25-1 15,-24 1-15,24-50 16,0 49-1,25-24-15,0 50 16,0-51-16,0 1 16,0 25-16,-50-1 15,50 1 1,-24 0 0,24 24-16,-25-74 15,25 75-15,0-51 16,-50 26-16,50 0 15,0-26-15,0 1 16,0 0-16,0 0 16,-25 49-16,25-49 15,0 25 17,0-26-17,0 1-15,0 0 16,0 0-16,25 24 31,-25-24-15,0 25-1,25-25 1,-25-1 0</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19-03-06T12:51:42.284"/>
    </inkml:context>
    <inkml:brush xml:id="br0">
      <inkml:brushProperty name="width" value="0.05292" units="cm"/>
      <inkml:brushProperty name="height" value="0.05292" units="cm"/>
      <inkml:brushProperty name="color" value="#FF0000"/>
    </inkml:brush>
  </inkml:definitions>
  <inkml:trace contextRef="#ctx0" brushRef="#br0">3150 4366 0,'50'49'0,"-1"1"16,1-25 0,0-1-16,24-24 15,0 0-15,-49 25 16,0-25-1,74 0 1,125 50 0,-100-50-16,99 0 15,-25 0-15,100 0 16,-75 0-16,-49 0 16,-50-50-16,-25 25 15,-25 25-15,-49-24 16,25-1-16,49 0 15,-25 0 1,26 25-16,49 0 16,-1-49-16,-73 49 15,49-25-15,-50 25 16,-24-25-16,74 25 16,-50 0-16,1-25 15,24 25-15,50 0 16,-25 0-1,25 0-15,24 0 16,1-25-16,-100 1 16,1-1-16,24 25 15,0 0 1,-25 0 0,100 0-1,25 0-15,73 0 16,-24 0-16,75 0 15,-100 0-15,-49 0 16,74 0 0,-124 0-16,-75 0 15,1 0-15,25 0 16,73 0-16,150 0 16,49 0-16,1 0 15,48 0-15,1 0 16,-149 0-16,-99 0 15,-25 0-15,-74 0 16,-1 0-16,-24 0 16,25 0-16,-1 0 15,51 0-15,148 0 16,-50 0-16,50 0 16,-49 0-1,-1 0-15,0-50 16,-74 50-16,25-49 15,-124 24-15,50 25 16,-51 0 0,26 0-16,0-25 15,24 25-15,25 0 16,0 0-16,-24 0 16,24 0-16,-25 0 15,-24-50-15,-25 50 16,24 0-1,-24 0 1,25 0 0,-25 0-16,24 0 47,-24 25 15</inkml:trace>
  <inkml:trace contextRef="#ctx0" brushRef="#br0" timeOffset="6417.344">5383 9302 0,'99'0'78,"50"0"-78,99 49 15,99 1-15,0-50 16,149 0-16,0 0 16,-148 0-16,-1 0 15,25 0-15,0 0 16,-49 0-16,-75 0 16,-25 0-16,25 0 15,0 0-15,-99 0 16,49 0-16,-24 0 15,49 0-15,25 0 16,25 0-16,49 0 16,-49 0-16,50 0 15,-1 0-15,-24 0 16,-75 0-16,50 0 16,-124 0-16,99 0 15,-50 0-15,50 0 16,-99 0-16,25 0 15,-50 0-15,-50 0 16,50 0-16,0 0 16,0 0-16,0 0 15,0 0 1,0-25-16,0 25 16,-24-25-16,-1-24 15,-25 49-15,1-25 16,24 25-16,50 0 15,49-25-15,75 25 16,49 0-16,-74 0 16,-49-25-16,-25-24 15,-100 24-15,25 25 16,-49 0-16,-25 0 47,-1 0-47,51 0 15,-1 0-15,25 0 16,-24 0-16,-50 0 16,74-25-16,-74 25 31,-25-25 94</inkml:trace>
  <inkml:trace contextRef="#ctx0" brushRef="#br0" timeOffset="8706.1022">15503 6921 0,'0'-50'62,"0"25"-46,0 0 0,0 0-1,0 1-15,-25 24 31,0 0-31,-24 0 47,-1 0-31,25 0-16,0 0 16,-74 0-1,74 24-15,1 1 16,-1-25-16,0 25 15,0 0-15,0-25 16,1 50-16,-26-1 16,0-24-16,26 25 15,-26-1-15,0 1 16,26-1-16,24 1 16,-25-25-16,-25 24 15,25 26-15,1 24 16,24-74-1,-25 49-15,25-24 16,-25 24-16,0 25 16,25-49-16,0 24 15,-25 26-15,25-26 16,0-24 0,0 24-16,0 25 15,0 25-15,0 0 16,0-49-16,0 49 15,0-25-15,0-25 16,0 26-16,0-26 16,0-24-16,0 24 15,0 1-15,25 24 16,0-25-16,0 1 16,-25 24-16,49-25 15,-24-49-15,0 0 16,0 0-16,0-25 15,-1 0 1,76 0-16,24 0 16,24 0-16,76-100 15,-51 1-15,51-25 16,-51-74-16,-74 24 16,-49-24-16,24-50 15,-49-50-15,-25 75 16,0-25-16,0 0 15,0 49 1,-25-123 0,-24 247-16,-1-49 15,1 50-15,24 49 16,0-25-16,0 1 16,0 49-16,1-50 15,-1 25 1,0 1-16,0-1 15,-24 0-15,-1 0 16,50 0-16,-74-24 16,49 24-1,0 0-15,-25-24 32,1 49 30,24 0-46,0 24-1,0 1 17,25 0-32,-24 0 15</inkml:trace>
  <inkml:trace contextRef="#ctx0" brushRef="#br0" timeOffset="19743.1451">2927 10443 0,'50'0'79,"98"0"-64,125 0-15,50 0 16,24 0-1,25 0-15,0 0 0,25 0 16,-124 0-16,-25 0 16,-50 0-16,-74 0 15,-49 0-15,-1 0 16,149 0 0,-148 0-16,-1 0 15,50 0-15,0 0 16,75 0-16,24 0 15,50 0-15,-100 0 16,26 0-16,-75-25 16,-50-25-16,26 26 15,-51 24 1,1 0-16,-1 0 16,-24 0-1,99 0-15,-25 0 16,50 0-16,50 0 15,-1 0-15,-74 0 16,0 0-16,-99 0 16,49-25-16,-49 25 15,25 0 1,-25 0-16,-1 0 16,51 0-16,24 0 15,75 0-15,-25 0 16,99 0-16,0 0 15,-50 0 1,-49 0-16,-25 0 0,0-25 16,-50 25-16,-49 0 15,50 0 17,-26 0-17,422 0 1,75-99 15,-174 49-15,-248 50-16,0 0 15,-25-49-15,-24 49 16,-50 0-16,24 0 16,-24 0-16,25 0 15,-1 0-15,1 0 16,49 0-16,0 0 15,1 0-15,24 0 16,-50 0 0,50 0-16,99 0 15,-173 0 1,74 0-16,25 0 16,24 0-16,-148 0 15,99 0-15,0 0 16,0 0-16,-25 0 15,1 0-15,-51 0 16,51 0-16,-51 0 16,1 0-16,-1 0 15,26 0-15,-26 0 16,1 0-16,0 0 16,-26 0-16,26 0 15,24 0-15,1 0 16,-1 0-16,100 49 15,-50-49 1,0 75-16,0-51 16,0 1-16,0-25 15,-25 25-15,-49-25 16,-1 0 0,-24 0-1,0 0-15,0 0 16,49 25-1,-24-25-15,-1 25 16,26-25-16,-1 0 16,-49 0-16,0 24 15,25-24-15,-26 0 16,1 0 0,25 0 15</inkml:trace>
  <inkml:trace contextRef="#ctx0" brushRef="#br0" timeOffset="182296.1187">3349 12328 0,'0'0'31,"24"0"16,1 0-31,0 0-1,0 0-15,24 0 16,26 0 0,-1-25-16,26 0 15,48 25-15,26-24 16,74 24-16,-25 0 15,-24 0-15,24 0 16,0 0-16,-49 0 16,-100 0-16,50 0 15,-25 0-15,-49 0 16,24 0-16,1 0 16,49 0-16,50 0 15,-26 0-15,26 0 16,49 0-16,-49 0 15,-100 0-15,-24 0 16,74 0-16,74 0 16,-49 0-16,25 0 15,49 0-15,0 0 16,50 0-16,-124 0 16,25 0-1,-50 0-15,-50 0 16,0 0-16,-49 0 15,0 0-15,0 0 16,0 0-16,0 0 16,-1 0-16,1 0 15,0 0 1,0 0 15,0 0-15,-1 0-1,1 0-15,0 0 16,25 0-16,-26 0 16,51 0-16,-50 0 31,24 0-15,-24 0-1,0 0 1,24 0-16,51 0 15,-76 0 1,76 0-16,24 0 0,-50 0 16,50 0-1,-74 0-15,-1 0 16,-24 0-16,0 0 16,49 0-1,1 0 1,-1 0-16,-24 0 15,49 0-15,-25 0 16,26 0-16,-1 0 16,-25 24-16,-24-24 15,-25 0-15,49 25 16,1-25-16,-1 25 16,50-25-16,25 50 15,-100-50-15,51 0 16,48 24-16,-48 1 15,24-25-15,0 0 16,-50 0-16,75 25 16,-50-25-16,-74 0 15,49 0-15,-49 0 16,74 0-16,25 0 16,-49 0-16,49 0 15,0 0-15,0 0 16,-74 0-1,-26 0-15,51 0 16,-26 0-16,75 0 16,-24 0-16,-1 0 15,99 0-15,-24 0 16,24 0-16,-74 0 16,-24 0-16,-51 0 15,-24 0-15,25 0 16,-1 0-16,1 0 15,49 0-15,-49 0 16,49 0-16,-25 0 16,-24 0-16,24 0 15,-49 0-15,50 0 16,49 0-16,-100 0 16,76 0-16,-51 0 15,26 0-15,-1 0 16,25 0-16,0 0 15,-49 0-15,24 0 16,-49 0-16,50 0 16,-1 0-16,1 0 15,49 0-15,0 0 16,24 0 0,-48 0-16,24 0 0,0 0 15,-50 0 1,25 0-16,-49 0 15,49 0-15,25 0 16,0 0-16,0 0 16,-25 0-16,25 0 15,-24 0-15,48 0 16,-24 0-16,-24 0 16,-51 0-16,1 0 15,24 0-15,-24 0 16,24 0-16,26-25 15,-51 25-15,100 0 16,-99-25-16,49 25 16,-50-24-16,26 24 15,-1 0-15,-49 0 16,0 0-16,25 0 16,-26 0-16,51 0 15,-50 0 1,74 0-16,-74 0 15,24 0 1,-24 0 0,0 0-1,0 0 1</inkml:trace>
  <inkml:trace contextRef="#ctx0" brushRef="#br0" timeOffset="186554.9198">5011 12427 0,'-25'0'47,"0"25"-32,0 25-15,0-50 16,-49 74-16,24-24 15,-49 24-15,49-74 16,26 50-16,-1-26 16,0-24-16,25 25 15,-50 25-15,50-1 32,0-24 30,0 0-46,50-25-1,-25 0 1,49 0 0,-24 0-16,24 0 15,50 0-15,50 0 16,49 0-16,50 0 15,-75 0-15,51 0 16,-76-25-16,-123 0 16,-50 1 31,0-1-32,-50 0 1,50 0-1,-25 0-15,1-49 16,-1 49-16,0 25 16,-25 0-16,50-25 15,-24 1-15,-1 24 16,0 0-16,-25-25 16,50 0-1,-99-25-15,25 26 16,49-1-1,-25 25 1,25-25-16,1 25 16,-1-25-1,0 25-15,0-25 16,-24 25-16,24 0 16,0-49-1</inkml:trace>
  <inkml:trace contextRef="#ctx0" brushRef="#br0" timeOffset="222735.8937">13940 12923 0,'75'50'31,"-75"24"-15,0 50-16,24 50 15,1 24-15,-25-24 16,50-50-16,-50 0 15,25 0-15,-25-25 16,0-49-16,0 24 16,0-49-1</inkml:trace>
  <inkml:trace contextRef="#ctx0" brushRef="#br0" timeOffset="223123.5438">13791 14039 0,'0'50'16,"25"-25"0,-25 49-16,25 50 15,0-99-15,-25 25 16,49 24-16,-49-49 15,25 25-15,-25-26 16,25 1-16,0 25 31,0-50 32,-1 0-32</inkml:trace>
  <inkml:trace contextRef="#ctx0" brushRef="#br0" timeOffset="223576.3636">14412 13742 0,'24'0'16,"-24"49"0,-24 100-1,24-74-15,-50 49 16,-25 24-16,26-98 16,24 0-16,-25-1 15,50-24-15,-24 0 47</inkml:trace>
  <inkml:trace contextRef="#ctx0" brushRef="#br0" timeOffset="229367.8266">13643 16123 0,'24'0'94,"26"0"-78,0 0-1,24 0 1,0 0-16,-24 0 0,74 0 15,74 0-15,-24 0 16,-50 0-16,25 0 16,-50 0-16,-24 0 15,-26 0-15,26 0 16,-51 0 15,1 0-15,0 0-16,25 0 15,-1 0-15,1 0 16,-1 0-16,26 0 16,-1 0-16,-49 0 15,25 0-15,-25 0 47,24 0-16,-24 0-31,25 0 16,-26 0 0,1 0-16,0 0 15,25 0 1,49 0-16,-50 0 16,1 0-16,0 0 15,24 0 48,0 0-48,-49 0-15,0 0 16,0 0-16,0 0 16,-1 0 15,26 0 63,-25 0-79,0 0 1,24 0-16,-24 0 15,25 0 48,-25 0-63,-1 0 47,1 0-16,0 0-15,0 0-1,0 25 173,-1-25-173,1 0 1</inkml:trace>
  <inkml:trace contextRef="#ctx0" brushRef="#br0" timeOffset="236696.0662">14263 16470 0,'-25'0'141,"0"50"-141,0-50 15,25 74-15,-25-49 16,1 74 0,-1-49-16,0-25 15,25 0 1,0-1-16,-25 1 16,25 25-16,0-25 15,0-1 1,0 1-16,0 0 15,0 25-15,0-26 16,-49 51 0,49-1-1,0-49 1,0 0-16,0 0 16</inkml:trace>
  <inkml:trace contextRef="#ctx0" brushRef="#br0" timeOffset="237666.2282">14263 16495 0,'24'75'78,"1"-26"-62,-25 1-16,25 24 15,25 25 1,-50-49 0,25-25-16,-25 0 15,0-1 1,0 1 0,0 0-16,0 0 15,0 24-15,0-24 16,0 0-16,24-25 15,-24 25-15,0 0 16,25-1 0,-25 1-16</inkml:trace>
  <inkml:trace contextRef="#ctx0" brushRef="#br0" timeOffset="238940.956">14139 16966 0,'49'0'109,"-24"0"-93,25 0-1,-26 0-15,1 0 16,0 0 0</inkml:trace>
  <inkml:trace contextRef="#ctx0" brushRef="#br0" timeOffset="242064.9165">15776 16495 0,'49'-25'94,"100"25"-79,-25 25-15,-49 0 16,-51-25-16,1 0 16</inkml:trace>
  <inkml:trace contextRef="#ctx0" brushRef="#br0" timeOffset="242848.3007">15801 16520 0,'-25'50'15,"25"-26"1,0 1-16,0 0 15,0 25 1,0-26 0,0 26-16,0 0 15,0 24-15,0-24 16,0 24-16,0-49 16,0 49-16,0-49 15,0 25-15,0-26 16,0 1-16,0 25 15,0-25 17,0-1-17,0 1 79,0 0-78</inkml:trace>
  <inkml:trace contextRef="#ctx0" brushRef="#br0" timeOffset="243616.3963">15850 16842 0,'25'-24'62,"0"24"-30,49 0-32,-49 0 15,25 0-15,-1 0 16,-24 0-16,0 0 16,0 0-1,24 0-15,-24 0 47,0 0-47,0 0 16,-1 0-16</inkml:trace>
  <inkml:trace contextRef="#ctx0" brushRef="#br0" timeOffset="244224.2555">16644 16594 0,'0'-24'16,"25"24"30,24 0-46,-24 0 16,50 0 0,-75-25-16,49 25 93,-24 0-93,0 0 16,0 0 62</inkml:trace>
  <inkml:trace contextRef="#ctx0" brushRef="#br0" timeOffset="244800.5233">17066 16421 0,'0'74'63,"0"-49"-48,0 74-15,0-24 16,24-51 0,-24 26-16,0-25 15</inkml:trace>
  <inkml:trace contextRef="#ctx0" brushRef="#br0" timeOffset="265720.6249">13742 17289 0,'25'0'47,"-1"0"-32,26 25-15,74-25 16,0 0-16,-50 0 16,-49 0-16,0 0 15,25 0-15,-26 0 16,26 0 15,-25 24-31,0-24 63,24 0-48,-24 0 1,50 0-16,-51 0 16,51 0-16,-50 0 15,-1 0 1,1 0-16,0 0 15</inkml:trace>
  <inkml:trace contextRef="#ctx0" brushRef="#br0" timeOffset="267191.8039">13791 18058 0,'-24'0'63,"-1"0"-32,0 0-16,0 0 17,-24 0 46,24 0-47,-25 49 0,25 1-15,1-25 0,24 24-16,0 1 15,0-25 1,0 0-1,0-1 32,0 1-47,0 0 16,24 0 0,1 24-1,0-49 1,0 25-1,49-25 32,-49 0-31,0 0 0</inkml:trace>
  <inkml:trace contextRef="#ctx0" brushRef="#br0" timeOffset="271280.2323">14263 18033 0,'0'-25'78,"-50"25"-78,0 0 16,1 0-16,-1 0 16,-49 0-16,74 0 15,25 25 32,0 0-31,0 24-1,0-24-15,0 0 16,0 25 0,0-26-1,25 26-15,-25-25 16,0 0-16,25-1 16,-25 26-16,25 0 15,-1-50-15,-24 24 16,25 1-16,0 0 15,0 0 1,0 0-16,-1 0 16,1-1-16,25 1 15,24 0-15,-49 0 16,50-25-16,-1 0 16,0 0-1,-24 0-15,0-25 16,-50-25 15,24-49-15,1 49-16,-25 1 15</inkml:trace>
  <inkml:trace contextRef="#ctx0" brushRef="#br0" timeOffset="271848.4914">14684 17512 0,'50'0'16,"0"0"-1,-26 0 1,26 0 0,-50 25-1,25-25-15,24 0 32,-24 0-32,0 0 15,0 0-15,24 0 16,-24 0-1,25 0 1,-25 0-16,-1-25 16,1 0-1</inkml:trace>
  <inkml:trace contextRef="#ctx0" brushRef="#br0" timeOffset="272385.7075">15205 17512 0,'-25'50'0,"25"-1"16,0-24 0,0 25-16,-24-25 15,24-1-15,-25 1 47,25 0 62,0 25-109,0-1 16,0 1-16,25-25 16,-25-1-16</inkml:trace>
  <inkml:trace contextRef="#ctx0" brushRef="#br0" timeOffset="273096.0761">15131 17487 0,'25'0'47,"-1"0"-31,51 0 0,-50 0-1,24 0 1,-24 0-1,0 0-15,0 0 16,0 0 0,-1 0 31,26 0-1</inkml:trace>
  <inkml:trace contextRef="#ctx0" brushRef="#br0" timeOffset="273865.0749">13097 18827 0,'25'0'32,"74"0"-32,75 0 15,24 0-15,-24 0 16,49 0 0,149 0-1,-124 0-15,-50 0 16,-74 0-16,0 0 15,75 0-15,-50 0 16,-50 0-16,25 0 16,-74 0-16,-26 0 15</inkml:trace>
  <inkml:trace contextRef="#ctx0" brushRef="#br0" timeOffset="280607.8526">13767 18083 0,'-25'0'109,"0"0"16,0 24-109,0 1 46,25 0-30,0 25 14,0-26-30,0 1 15,-24 0-31,24 0 32,99 322 186,-50-347-171,-24 25 0,0-25 0,0 0 0</inkml:trace>
  <inkml:trace contextRef="#ctx0" brushRef="#br0" timeOffset="288275.8346">13767 17983 0,'-25'0'31,"0"0"-16,0 0 1,0 0 0,1 0-1,-1 0 1,-50 25-16,51 0 16,-26-25-1,25 25 1,25 0-1,0-1 1,0 1 0,0 0-16,0 0 15,0 24 1,0-24-16,0 25 16,0-25-16,0-1 15,0 26 32,25-25-31,0 24-1,24 1 1,-24-25-16,0 0 16,0-25-1,0 25 1,-1-1-1,26 1 1,-50 0 0</inkml:trace>
  <inkml:trace contextRef="#ctx0" brushRef="#br0" timeOffset="310760.5115">16073 13246 0,'0'-25'0,"-74"50"15,49 49 1,-24 50-16,-1-25 16,0 50-16,50-99 15,0 49-15,0-25 16,0 1-16,0-50 15,0 49-15,0-49 16,0 0 0,0-1-16,50 1 31,49-25-15,-49 0-16,-1 0 15,1 0-15,0 0 16,-50-49 15,0 24-15</inkml:trace>
  <inkml:trace contextRef="#ctx0" brushRef="#br0" timeOffset="311248.1074">15429 13593 0,'49'0'15,"75"25"1,0 0 0,99 24-16,-99-49 15,25 50-15,0-25 0,-74-25 16,-1 0-16</inkml:trace>
  <inkml:trace contextRef="#ctx0" brushRef="#br0" timeOffset="312146.3974">16619 13543 0,'0'25'16,"0"25"-16,0-1 15,0 26-15,0-26 16,0 51-16,0-26 16,0-24-16,0 24 15,25-24 1,-25-26-16,0 1 16,25 50-1,-25-51 1,0-73 124,0-26-140,49-24 16,-24 0-16,0 74 16,0-49-16,-25 24 15,0 1-15,49-1 16,-24 50 62,0 0-62,25 0-16,24 0 15,-49 0 1,49 0-16,-24 0 16,-25 0-1</inkml:trace>
  <inkml:trace contextRef="#ctx0" brushRef="#br0" timeOffset="312748.2751">17835 13196 0,'0'25'31,"0"0"-31,-25 74 15,-25-49-15,-24 24 16,-1 0 0,51-24-16,-1-25 15,25 0-15,0 24 16,-25-49-16,25 50 16,0-1-1,0-24-15,0 0 16,0 25-16,0-26 15,0 26-15,0 24 16,25-49-16,0 25 16,24-25-1,1 24 1,-25-49-16,-1 25 16,1-25-1,25 0-15,-50-25 16,25-24-1,-1 24-15,1-25 16</inkml:trace>
  <inkml:trace contextRef="#ctx0" brushRef="#br0" timeOffset="313264.6264">18579 13196 0,'-50'99'47,"25"-24"-32,-24 24-15,-26 25 16,50-25-16,25 25 16,-24-49-16,24-1 15,0 0-15,0-49 16,0 50-16,0-51 16,0 1 30,74-74-14</inkml:trace>
  <inkml:trace contextRef="#ctx0" brushRef="#br0" timeOffset="313732.3943">18678 13022 0,'50'50'16,"-26"-25"-16,-24 49 15,75 1-15,-1-1 16,-24-49-16,-1 99 16,26 25-16,-50-50 15,49 75-15,-49-150 16,24 51-16,1 24 15,-25-74 1,-25 0-16,0-1 0,25-24 31,-25 25-31,0 25 32,-25-50 14</inkml:trace>
  <inkml:trace contextRef="#ctx0" brushRef="#br0" timeOffset="314113.1758">18628 13816 0,'50'0'47,"49"0"-32,-49 0-15,74-25 16,-25 1-16,-74-1 16,49 0 30</inkml:trace>
  <inkml:trace contextRef="#ctx0" brushRef="#br0" timeOffset="314472.9707">19596 13122 0,'25'0'0,"-1"0"15,1 0 1,124 0-1,-25 0-15,-50 0 16,1 0-16,49-25 16,74 0-1,-148 25-15,24 0 16,-49 0 0</inkml:trace>
  <inkml:trace contextRef="#ctx0" brushRef="#br0" timeOffset="314832.1485">19968 13295 0,'0'0'15,"0"75"-15,0-1 16,0 50-16,0-49 16,0 24-16,0 25 15,0-50-15,0 1 16,0-1-16,0 0 15,0-49-15,0 50 16,0-51-16</inkml:trace>
  <inkml:trace contextRef="#ctx0" brushRef="#br0" timeOffset="315217.2788">20042 13816 0,'25'0'16,"0"0"15,0 0-15,49 0 46,25 0-46,50-49-16,-50-1 16,-49 50-16,-50-25 78</inkml:trace>
  <inkml:trace contextRef="#ctx0" brushRef="#br0" timeOffset="315625.2339">20935 12998 0,'25'0'47,"0"0"-15,0 0-17,-1 0 16,1 0-15</inkml:trace>
  <inkml:trace contextRef="#ctx0" brushRef="#br0" timeOffset="316065.128">21382 12700 0,'24'0'47,"-24"74"-47,0 26 16,0-26-16,0 25 16,0-74-16,0 0 15,0 24-15,0-24 16,0 0-1,25 25 1,-25-25 0,25-1 15</inkml:trace>
  <inkml:trace contextRef="#ctx0" brushRef="#br0" timeOffset="316656.4961">22002 13022 0,'25'25'0,"-1"50"32,1-51-32,0 26 15,0-25-15,24 49 16,-24-24-16,0 49 16,0 75-1,24-100-15,-24 50 16,-25 0-16,0-49 15,0 24-15,0-74 16,-25 74-16,1-74 16,-26 49-1,0-24-15,-98 24 16,-51-24-16,100-50 16,24 49-16,-24-49 15,50 0-15,-26 25 16</inkml:trace>
  <inkml:trace contextRef="#ctx0" brushRef="#br0" timeOffset="317728.7017">15081 14511 0,'25'0'16,"0"0"-1,24 0 1,1 0-16,24 0 15,75 0-15,99 0 16,75 0-16,24 0 16,75 0-16,123 0 15,100 0-15,-74 0 16,99 0-16,-100 0 16,-99 0-16,-99 0 15,-49 0-15,-50 0 16,-75 0-16,-74 0 15,-99 0-15,0 0 16,74 0-16,0 0 16,-49 0-16,24 0 15,75 0-15,0 0 16,-25 0-16,0 0 16,-25 0-16,0 0 15,-74 0-15,25 0 16,-25 0 93</inkml:trace>
  <inkml:trace contextRef="#ctx0" brushRef="#br0" timeOffset="534393.3435">2853 9004 0,'-75'0'62,"26"0"-46,-51 75-16,75-26 16,-24 50-16,-1-24 15,25 49-15,1 0 16,-26-25-16,50-25 16,-25 26-16,25-26 15,0-49-15,0 49 16,25 1-1,0-75-15,-25 25 16,49 24-16,-24-49 16,0 25-1,0 0 1,0-25 0,-1 0-16,1 0 15,25 0-15,24 0 16,26 0-16,-51 0 15,50 0-15,-24 0 16,-50 0-16</inkml:trace>
  <inkml:trace contextRef="#ctx0" brushRef="#br0" timeOffset="535753.9292">18802 9327 0,'25'0'16,"24"0"-1,26 24 1,-26 1-16,-24 25 16,0-25-16,25 49 15,-26-24-15,1-1 16,-25 50-16,0-49 15,0 0-15,0-1 16,0 1-16,0 24 16,0 1-16,0-50 15,0 24-15,0 1 16,-25-25-16,1-25 16,24 24-16,-25 1 15,0 0-15,0 25 16,-24-26-1,24-24 1,0 0-16,-49 25 16,24-25 62,25 0-47,-49 0-31</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19-03-06T13:03:10.927"/>
    </inkml:context>
    <inkml:brush xml:id="br0">
      <inkml:brushProperty name="width" value="0.05292" units="cm"/>
      <inkml:brushProperty name="height" value="0.05292" units="cm"/>
      <inkml:brushProperty name="color" value="#FF0000"/>
    </inkml:brush>
  </inkml:definitions>
  <inkml:trace contextRef="#ctx0" brushRef="#br0">13419 13271 0,'0'-25'47,"25"25"-32,0 0-15,0 0 16,0 0-16,24 0 15,50-25-15,-74 25 16,74 0-16,1 0 16,73 0-16,75 0 15,-49 0-15,-50 0 16,24 0-16,-24 0 16,49 0-16,-98 0 15,24 0-15,-99 0 16,49 0-16,25 0 15,0 0-15,50 0 16,-25 0-16,0 0 16,50 0-16,-125 0 15,26 0-15,-1 0 16,26 0-16,-26 0 16,-24 0-16,-26 0 15,26 0-15,49 0 16,-49 0-16,49 0 15,0 0-15,25 0 16,50 0 0,-50 0-16,-50 0 15,26 0-15,-1 0 16,-50 0-16,51 0 16,-51 0-16,1 0 15,49 0-15,-49 0 16,272 0-1,-247 0-15,73 0 16,-48 0-16,24 0 16,0 0-16,0 25 15,-75-25-15,1 25 16,-1-25-16,1 24 16,-25-24-16,0 0 15,-1 0-15,-24 25 16,25-25 15</inkml:trace>
  <inkml:trace contextRef="#ctx0" brushRef="#br0" timeOffset="6895.0082">15974 12378 0,'25'0'16,"0"0"-1,24 0-15,-24 0 16,0 0-1,0 24-15,24-24 32,26 0-32,-50 0 0,49 0 15,1 0-15,24 0 16,-25 0-16,50 0 16,0 0-16,-49 0 15,49 0 1,24 0-16,-73 0 15,98 0-15,-98 0 16,24 0-16,25 0 16,-25 0-16,25 0 15,0 0 1,0 0-16,-49 0 0,-1 0 16,25 0-16,1 0 15,-1 0-15,25 0 16,-50 0-16,1 0 15,24 25-15,0 25 16,-49-50-16,74 25 16,-75-25-1,26 0-15,-26 0 16,-24 0 0,0 0-1</inkml:trace>
  <inkml:trace contextRef="#ctx0" brushRef="#br0" timeOffset="8159.3723">13667 12898 0,'50'0'109,"-25"0"-46,0 0-47,-1 0-1,1 0-15,0 0 47,25 0-16,-26 0 47,1 0-62</inkml:trace>
  <inkml:trace contextRef="#ctx0" brushRef="#br0" timeOffset="9488.5861">10418 12402 0,'25'0'47,"99"50"-31,49-25-16,26-25 15,-26 49-15,-48-49 16,-1 0-16,-100 0 16,76 0-16,-76 0 15,1 0-15,0 0 32,0-24-17,-25-1-15,25 0 16,49-74-16,-24 49 15,-1-49-15,-49 74 16,25-25-16,25-24 16,-26 49-16,-24-24 15,25-51-15,-25 26 16,0-25 0,0 74-1,0-74-15,0-25 0,0 49 16,0-24-16,-25 25 15,1-1 1,-51-74-16,26 100 16,-26-1-16,1-24 15,-1-1 1,1 51 0,49-1-16,-49 0 0,-25 0 15,49 0-15,-74-24 16,25 24-16,-1 25 15,26 0-15,24 0 16,1 0-16,24 0 16,0 0-1,-49 0-15,49 0 16,-25 25-16,1-25 16,-26 49-16,26-49 15,-50 75-15,-1-26 16,1 26-16,25-1 15,-1 1-15,26 24 16,24-50-16,25 1 16,-25 25-16,0-1 15,25-24-15,0 74 16,-25-25 0,25 25-16,-24-50 15,24 50-15,0 50 16,0 24-1,0-98-15,74-1 16,-49-50-16,0-24 16,24 74-16,-24-24 15,0-50-15,24 24 16,-49 1-16,50-25 16,-50-1-16,50 1 15,-25 0 1,49 0-1</inkml:trace>
  <inkml:trace contextRef="#ctx0" brushRef="#br0" timeOffset="11727.364">11038 12675 0,'-74'25'0,"-1"49"15,-24 1-15,49-26 16,1 26-16,24-75 16,0 25-16,0 24 15,1-49-15,24 25 110,0-50 15,0-49-125,24 49 15,-24 0 1,0 0 0,0 1 15,0-1-16,0-25 17,25 50 30,25 0-46,-25 0-16,49 0 15,25 0-15,-74 25 16,25 0 0,-1 24-16,-24-24 15,25 25 1,-26-50 125,-73-25-79,24 25 1,25-25-48,-25 25-15,0 0 16,-24-25 62,-1 1-47,50-1-15,25 25 109,0 0-110,24 25-15,-49-1 16,0 51-16,0-26 16,25 1-16,-25 49 15,25-49-15,25 0 16,-50-26-16,24 1 16,-48 25 62,24-25-63,-75-25 1,1 0 15,49-25-31,0 25 16,0-25-1,-24-25 1,24 26 0,0 24-1,0 0-15,1 0 16,24-25-16,-25 0 16,-50-149 249</inkml:trace>
  <inkml:trace contextRef="#ctx0" brushRef="#br0" timeOffset="35603.5596">9847 6796 0,'25'0'16,"0"0"-16,0 0 16,74 0-16,25 0 15,99 0-15,-24 0 16,123 0-16,-49 0 15,50 0-15,-75 0 16,-50 0-16,-49 0 16,-100 0-16,1 0 15,25 0-15,-26 0 16,1 0 0,-1 0-16,26 0 15,24 0-15,-74 0 0,49 0 16,50 25-1,25-25-15,99 0 16,-74 0-16,-75 0 16,25 0-16,-25 0 15,-49 0-15,-1 0 16,-24 0-16,0 0 31,25 0-31,-26 0 16,1 0-16,25 0 15,49 0-15,-74 0 16,0 0-16,24 0 16,50 0-16,-74 0 15,75 0-15,-51 0 16,50 0-16,1 0 16,-76 0-16,26 0 15,-25 0 1,49 0-1,25 0-15,25 0 16,-74 0-16,49 0 16,-74 0-1,0 0-15,0 0 32,24 0-17,-24 0 1,0 0-16,49 0 15,1 0-15,-50 0 16,-1 0 0,1 0-16,0 0 15,0 0-15,49 0 16,-49 0-16,0 0 31,0 0-31,-1 0 16,1 0-16,0 0 15,25 0-15,-26 0 16,51 0-16,-50 0 16</inkml:trace>
  <inkml:trace contextRef="#ctx0" brushRef="#br0" timeOffset="36703.4404">5184 6796 0,'50'0'31,"173"0"-15,99 0-16,-98 0 15,-51 0 1,-49-24-16,-24 24 0,-76 0 16,26 0-16,-25 0 46,49 0-30,50 0 0,0 0-16,-74 0 15,-25 0-15,0 0 16,-1 0 31</inkml:trace>
  <inkml:trace contextRef="#ctx0" brushRef="#br0" timeOffset="38377.1696">3770 7516 0,'25'0'31,"25"0"-15,198 25-16,149-25 16,99 0-16,-75 0 15,-73 0-15,-75 0 16,-174 0-16,-74 0 15</inkml:trace>
  <inkml:trace contextRef="#ctx0" brushRef="#br0" timeOffset="46013.6582">15081 7640 0,'50'0'47,"-25"0"-47,74 0 16,0 0-16,-49 49 16,74-49-16,0 0 15,0 0-15,0 0 16,25 0-16,24 0 15,1 0-15,-75 0 16,-49 0-16,49 0 16,50-49-1,-100 49-15,-24 0 16,25-25 0,-1 25-1,51 0-15,-1 0 16,50-25-16,-25 25 15,-50-25-15,100 1 16,-50-26 0,-99 50-16,24-25 15,26 25 1,-51 0-16,76-25 16,-26 25-16,0 0 15,-24 0-15,0 0 16,-26 0 46,26 0-46,0 0 46,-26 0-46,1 25 0,-25 0 46,0 25-31</inkml:trace>
  <inkml:trace contextRef="#ctx0" brushRef="#br0" timeOffset="56295.9046">4986 4366 0,'0'24'63,"0"1"-63,149-25 15,99 0-15,148 0 16,76 0-16,-51 0 16,76 0-16,-76 0 15,-24 0-15,50 0 16,-75 0-16,74 0 16,-99 0-16,-74 0 15,-74 0-15,24 0 16,-25 0-16,26 0 15,-51 0-15,-24 0 16,-75 0-16</inkml:trace>
  <inkml:trace contextRef="#ctx0" brushRef="#br0" timeOffset="57472.0016">4093 8682 0,'49'0'63,"75"0"-63,0 0 15,25 0-15,25 0 16,24 0-16,1 0 16,49 0-16,-25 0 15,25 0-15,-49 0 16,-51 0-16,26 0 15,-50 0-15,0 0 16,0 0 0,149 74-16,-75-74 15,-24 0-15,-100 0 16,1 0-16,-1 0 16,1 0-1,-51 25-15,26-25 16,-25 0-16,49 0 15,-49 0-15,0 0 16,0 0 0,-1 0-1,1 0 1</inkml:trace>
  <inkml:trace contextRef="#ctx0" brushRef="#br0" timeOffset="59171.4334">18331 8731 0,'24'0'16,"1"0"-1,0 0 1,0 0-16,74 0 0,50 0 16,124 0-1,49 0-15,50 0 16,-24 0-16,-1 0 15,-99 0-15,-25 0 16,-99 0-16,-74 0 16,-25 0 46,24 0 32</inkml:trace>
  <inkml:trace contextRef="#ctx0" brushRef="#br0" timeOffset="68545.1856">9178 9451 0,'25'0'78,"-1"0"-63,51 0-15,-50 0 16,49 0-16,25 0 0,-49 0 16,74 0-16,0 0 15,74 0-15,-74 0 16,-49 0-16,24 24 16,-25-24-1,-49 0-15,25 0 0,-25 0 16,49 0-16,-24 0 15,24 25 1,-49-25-16,49 0 16,50 0-16,-49 0 15,49 0-15,0 0 16,0 0-16,-50 0 16,100-25-16,-50 25 15,-50 0-15,-24 0 16,-1 0-16,26-24 15,-50 24-15,24 0 16,-24 0-16,49 0 16,-24 0-16,49 0 15,-24 0-15,-26 0 16,-24 0-16,0 0 16</inkml:trace>
  <inkml:trace contextRef="#ctx0" brushRef="#br0" timeOffset="70343.7592">14660 9500 0,'24'0'31,"51"0"-15,-1 0-16,1 0 15,49 0-15,24 0 16,26 0-16,0-49 16,-100 24-16,-24 25 15,-1 0-15,-24 0 16,0 0-16,49 0 15,1 0 1,49 0-16,74 0 16,1 0-1,-1-25-15,-24 0 16,-75 25-16,-74 0 16,49 0-16,-49 0 15,49 0 1,-24-25-16,-50 1 15,50 24-15,24 0 32,-24 0-17,-26 0-15,1 0 16,0 0-16,25 0 109,-26 0-93,125 0 0,99 0-1,-49 0-15,247 24 16,-198 26-1,-148-50-15,-1 50 16,-74-50 0,-1 0-1,51 0 1,49 0-16,74 0 16,26 0-16,-26 0 15,50 0-15,-124 0 16,-50 0-16,-24 0 15,-25 0-15,0 0 47,-1 0-31,26 0 0,-25 0-16</inkml:trace>
  <inkml:trace contextRef="#ctx0" brushRef="#br0" timeOffset="165655.684">13593 13345 0,'25'0'62,"24"25"-46,51-25-1,-76 0 1,125 0-16,-25 0 16,50 0-16,24 0 15,75 0-15,-25 0 16,-25 0-16,-24 0 15,49 0-15,-99 0 16,-25 0-16,-25 0 16,0 0-16,-49 0 15,74 0-15,0-25 16,0 25-16,0-25 16,124-24-16,-124 49 15,-25-25-15,0 0 16,-74 25-16,0 0 15,49-25-15,-24 25 16,-25-50 0,24 50-16,26 0 15,24 0 1,-24 0-16,49-24 16,-50 24-16,25 0 15,-74 0-15,49 0 16,-49 0-16,0-25 15,25 25-15,-26 0 16,51 0-16,-50 0 16,49 0-16,-24 0 15,24 0-15,50 0 16,-74 0 0,-25 0-16,49 0 15,-24-50-15,24 50 16,-49 0 15,0 0-31,-1 0 16,1 0-16,25 0 15,-1 0-15,1 0 32,-25 0-32</inkml:trace>
  <inkml:trace contextRef="#ctx0" brushRef="#br0" timeOffset="167167.9522">15453 13742 0,'0'49'47,"25"26"-32,-25-50-15,25-1 16,0 26-16,-25-25 31,25 0-31,-1-50 78,-24-25-62,0 25-16,25-24 15,25-1-15,-50 25 32,0 50 77,49 50-93,-49-26-16,75 26 15,-50-26 1,-1-24 0,-24 0-1,25-25 32,25 0-47,-50-25 16,49-49-16,1-1 15,-25 26-15,-25-1 16,49-24-16,-49-1 16,0 50 15,0 1 31</inkml:trace>
  <inkml:trace contextRef="#ctx0" brushRef="#br0" timeOffset="169848.1466">10120 12551 0,'0'25'78,"25"-25"-78,0 0 16,0 0-16,49 0 16,-24 50-16,148-50 15,1 0-15,98 0 16,-98 0 0,74 0-16,-100-50 15,100-74 1,-174 50-16,-74 49 15,25-25 1,-26 25-16,-24-24 16,25-26-16,25 26 15,-25-26-15,24-24 16,-24 25-16,0 24 16,0-49-16,-25 24 15,0-49-15,0-49 16,0 98-16,0-49 15,0 25-15,0 49 16,0-49-16,0 25 16,-25-25-16,0 24 15,0 1-15,-24-1 16,24 26-16,-25-75 16,25 74-16,-24 25 15,-1-24-15,-24-26 16,24 51-16,-49-1 15,0-25-15,0 0 16,-25 50-16,-25 0 16,-75-24-16,76 24 15,-26 0 1,50 0-16,0 0 16,50 0-16,-26 0 15,26 0 1,49 0-16,0 0 0,-24 24 15,-26 26 1,75-25 0,-49 25-16,-1-26 15,25 26-15,-49 74 16,74-74-16,-99 98 16,74-48-16,-25 73 15,1-74-15,-1 25 16,25-24-16,0 73 15,1-123-15,24 49 16,-25 25-16,25 0 16,0 0-16,0 0 15,0 25-15,0-50 16,0 25-16,25 0 16,24 50-16,1-75 15,24-24 1,-24 24-16,24-50 15,-24 1-15,-25 0 16,-1-26-16,26 1 16,-50 0-16,25-25 15,0 0 1,0 25 0,-1-25-1,26 25 1,0-1-16,-1 1 15,26 0-15,-26-25 16,-24 25-16,0-25 31,0 0 1</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19-03-06T13:13:40.995"/>
    </inkml:context>
    <inkml:brush xml:id="br0">
      <inkml:brushProperty name="width" value="0.05292" units="cm"/>
      <inkml:brushProperty name="height" value="0.05292" units="cm"/>
      <inkml:brushProperty name="color" value="#FF0000"/>
    </inkml:brush>
  </inkml:definitions>
  <inkml:trace contextRef="#ctx0" brushRef="#br0">2803 6945 0,'25'0'0,"0"0"47,24 0-31,1 0 0,-1 0-16,199 0 15,-49 0 1,49 0-16,50 0 15,-100 0-15,323 0 32,-347 0-32,-100 0 15,0 0 1,1 0-16,123 0 16,-99 0-16,1 0 15,148 0 1,-25 0-1,-124 0-15,25 0 16,50 0-16,-25 0 16,24 0-16,-49 0 15,0 0-15,0 0 16,-49 25-16,24-25 16,-49 0-16,-1 0 15,1 25-15,-1 0 16,-24-25-16,25 0 15,-1 0 1,26 0-16,-50 0 16,74 25-16,-25-25 15,-49 0-15,0 0 16,24 0-16,1 0 16,25 0-1,-51 24-15,51-24 16,-1 0-16,50 0 15,50 25-15,-50-25 16,-25 50-16,-49-25 16,74-25-16,-25 24 15,-49-24-15,-26 0 16,1 0-16,25 0 47,-25 0-32,74 0-15,25 0 16,0 0-16,-99 0 16,99 0-16,-75 0 15,-24 0-15,74 0 16,-74 0 0,49 0-16,1 0 15,24 0-15,75 0 16,-1 0-16,-24 0 15,50 0-15,-75 0 16,-75 0-16,-24 0 16,0 0-1,0 0 32,-1-24-31,-48-1 62,-1 0-47</inkml:trace>
  <inkml:trace contextRef="#ctx0" brushRef="#br0" timeOffset="2229.4882">2778 8260 0,'50'0'63,"-1"0"-48,51 0-15,-26 0 16,50 0-16,-25 0 15,-49 0-15,49 0 16,25 0-16,-74 0 16,-1 0-1,1 0-15,-25 0 16,0 0 31</inkml:trace>
  <inkml:trace contextRef="#ctx0" brushRef="#br0" timeOffset="5117.5865">2977 9525 0,'49'0'110,"-24"0"-110,74 0 15,-24 0-15,49 0 16,49 0-16,-49 0 15,75 0-15,-1 0 16,-49 0-16,-25 0 16,0 0-16,74 0 15,1 0-15,49 0 16,25 0-16,0 0 16,-75 0-16,1 0 15,-125 0-15,25 0 16,-24 0-1,-1 0 1,-49 0 0,0 0-16,24 0 15,50 0-15,-74 0 16,74 0-16,-49 0 16,24 0-16,51 0 15,-1 50-15,0-50 16,0 24-1,0-24-15,-25 0 16,25 0-16,0 0 16,-25 0-16,25 0 15,-25 0-15,50 0 16,-25 0-16,-25 0 16,-49 0-16,24 0 15,-49 0-15,74 0 16,-49 0-16,0 0 15,24 0-15,-24 0 16,24 0-16,-24 0 16,-25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E8796-2D02-4EA2-A181-B4F4494B75F7}"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1617C-92A6-4085-A1B9-8DDC6431A971}" type="slidenum">
              <a:rPr lang="zh-CN" altLang="en-US" smtClean="0"/>
              <a:t>‹#›</a:t>
            </a:fld>
            <a:endParaRPr lang="zh-CN" altLang="en-US"/>
          </a:p>
        </p:txBody>
      </p:sp>
    </p:spTree>
    <p:extLst>
      <p:ext uri="{BB962C8B-B14F-4D97-AF65-F5344CB8AC3E}">
        <p14:creationId xmlns:p14="http://schemas.microsoft.com/office/powerpoint/2010/main" val="4345438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membership query synthesis</a:t>
            </a:r>
            <a:r>
              <a:rPr lang="zh-CN" altLang="en-US" sz="1200" b="0" i="0" kern="1200" dirty="0" smtClean="0">
                <a:solidFill>
                  <a:schemeClr val="tx1"/>
                </a:solidFill>
                <a:effectLst/>
                <a:latin typeface="+mn-lt"/>
                <a:ea typeface="+mn-ea"/>
                <a:cs typeface="+mn-cs"/>
              </a:rPr>
              <a:t>，是指模型可以生成新的样本，即模型可以操控样本的生成。这类似于人在学习的过程中进行举一反三，自己生成一些新的问题，然后通过更深入的研究新问题来提高自己的认知。</a:t>
            </a:r>
            <a:endParaRPr lang="zh-CN" altLang="en-US" dirty="0"/>
          </a:p>
        </p:txBody>
      </p:sp>
      <p:sp>
        <p:nvSpPr>
          <p:cNvPr id="4" name="灯片编号占位符 3"/>
          <p:cNvSpPr>
            <a:spLocks noGrp="1"/>
          </p:cNvSpPr>
          <p:nvPr>
            <p:ph type="sldNum" sz="quarter" idx="10"/>
          </p:nvPr>
        </p:nvSpPr>
        <p:spPr/>
        <p:txBody>
          <a:bodyPr/>
          <a:lstStyle/>
          <a:p>
            <a:fld id="{5041617C-92A6-4085-A1B9-8DDC6431A971}" type="slidenum">
              <a:rPr lang="zh-CN" altLang="en-US" smtClean="0"/>
              <a:t>4</a:t>
            </a:fld>
            <a:endParaRPr lang="zh-CN" altLang="en-US"/>
          </a:p>
        </p:txBody>
      </p:sp>
    </p:spTree>
    <p:extLst>
      <p:ext uri="{BB962C8B-B14F-4D97-AF65-F5344CB8AC3E}">
        <p14:creationId xmlns:p14="http://schemas.microsoft.com/office/powerpoint/2010/main" val="85653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stream-based selective sampling</a:t>
            </a:r>
            <a:r>
              <a:rPr lang="zh-CN" altLang="en-US" sz="1200" b="0" i="0" kern="1200" dirty="0" smtClean="0">
                <a:solidFill>
                  <a:schemeClr val="tx1"/>
                </a:solidFill>
                <a:effectLst/>
                <a:latin typeface="+mn-lt"/>
                <a:ea typeface="+mn-ea"/>
                <a:cs typeface="+mn-cs"/>
              </a:rPr>
              <a:t>，是指样本不在池子中，而是按一定次序被模型看到，而模型需要决定是否对每个新看到的样本进行标记。这一过程类似于人每天都在接受新的概念和定义并从中选择出需要的内容进行专门学习，不需要的则抛弃或忘记。</a:t>
            </a:r>
            <a:endParaRPr lang="zh-CN" altLang="en-US" dirty="0"/>
          </a:p>
        </p:txBody>
      </p:sp>
      <p:sp>
        <p:nvSpPr>
          <p:cNvPr id="4" name="灯片编号占位符 3"/>
          <p:cNvSpPr>
            <a:spLocks noGrp="1"/>
          </p:cNvSpPr>
          <p:nvPr>
            <p:ph type="sldNum" sz="quarter" idx="10"/>
          </p:nvPr>
        </p:nvSpPr>
        <p:spPr/>
        <p:txBody>
          <a:bodyPr/>
          <a:lstStyle/>
          <a:p>
            <a:fld id="{5041617C-92A6-4085-A1B9-8DDC6431A971}" type="slidenum">
              <a:rPr lang="zh-CN" altLang="en-US" smtClean="0"/>
              <a:t>5</a:t>
            </a:fld>
            <a:endParaRPr lang="zh-CN" altLang="en-US"/>
          </a:p>
        </p:txBody>
      </p:sp>
    </p:spTree>
    <p:extLst>
      <p:ext uri="{BB962C8B-B14F-4D97-AF65-F5344CB8AC3E}">
        <p14:creationId xmlns:p14="http://schemas.microsoft.com/office/powerpoint/2010/main" val="1164891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pool-based sampling</a:t>
            </a:r>
            <a:r>
              <a:rPr lang="zh-CN" altLang="en-US" sz="1200" b="0" i="0" kern="1200" dirty="0" smtClean="0">
                <a:solidFill>
                  <a:schemeClr val="tx1"/>
                </a:solidFill>
                <a:effectLst/>
                <a:latin typeface="+mn-lt"/>
                <a:ea typeface="+mn-ea"/>
                <a:cs typeface="+mn-cs"/>
              </a:rPr>
              <a:t>，顾名思义，即所有的数据均存在于一个池子中。我们的工作就是在该池子中选出一些样本进行标记。在这样的设定下，所有样本都提供给模型，模型来选择一部分样本进行标记。</a:t>
            </a:r>
            <a:endParaRPr lang="zh-CN" altLang="en-US" dirty="0"/>
          </a:p>
        </p:txBody>
      </p:sp>
      <p:sp>
        <p:nvSpPr>
          <p:cNvPr id="4" name="灯片编号占位符 3"/>
          <p:cNvSpPr>
            <a:spLocks noGrp="1"/>
          </p:cNvSpPr>
          <p:nvPr>
            <p:ph type="sldNum" sz="quarter" idx="10"/>
          </p:nvPr>
        </p:nvSpPr>
        <p:spPr/>
        <p:txBody>
          <a:bodyPr/>
          <a:lstStyle/>
          <a:p>
            <a:fld id="{5041617C-92A6-4085-A1B9-8DDC6431A971}" type="slidenum">
              <a:rPr lang="zh-CN" altLang="en-US" smtClean="0"/>
              <a:t>6</a:t>
            </a:fld>
            <a:endParaRPr lang="zh-CN" altLang="en-US"/>
          </a:p>
        </p:txBody>
      </p:sp>
    </p:spTree>
    <p:extLst>
      <p:ext uri="{BB962C8B-B14F-4D97-AF65-F5344CB8AC3E}">
        <p14:creationId xmlns:p14="http://schemas.microsoft.com/office/powerpoint/2010/main" val="29063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Simplex corners indicate where one label has very high probability, with the opposite edge showing the probability range for the other two classes when that label has very low probability. </a:t>
            </a:r>
          </a:p>
          <a:p>
            <a:r>
              <a:rPr lang="en-US" altLang="zh-CN" dirty="0" smtClean="0"/>
              <a:t>Simplex centers represent a uniform posterior distribution. The most informative query region for each strategy is shown in dark red, radiating from the centers.</a:t>
            </a:r>
          </a:p>
          <a:p>
            <a:endParaRPr lang="en-US" altLang="zh-CN" dirty="0" smtClean="0"/>
          </a:p>
          <a:p>
            <a:r>
              <a:rPr lang="en-US" altLang="zh-CN" dirty="0" smtClean="0"/>
              <a:t>The entropy measure does not favor instances where only one of the labels is highly unlikely (i.e., along the outer side edges), because the model is fairly certain that it is not the true label.</a:t>
            </a:r>
          </a:p>
          <a:p>
            <a:r>
              <a:rPr lang="en-US" altLang="zh-CN" dirty="0" smtClean="0"/>
              <a:t>The least confident and margin measures, on the other hand, consider such instances to be useful if the model cannot distinguish between the remaining two classes.</a:t>
            </a:r>
            <a:endParaRPr lang="zh-CN" altLang="en-US" dirty="0"/>
          </a:p>
        </p:txBody>
      </p:sp>
      <p:sp>
        <p:nvSpPr>
          <p:cNvPr id="4" name="灯片编号占位符 3"/>
          <p:cNvSpPr>
            <a:spLocks noGrp="1"/>
          </p:cNvSpPr>
          <p:nvPr>
            <p:ph type="sldNum" sz="quarter" idx="10"/>
          </p:nvPr>
        </p:nvSpPr>
        <p:spPr/>
        <p:txBody>
          <a:bodyPr/>
          <a:lstStyle/>
          <a:p>
            <a:fld id="{5041617C-92A6-4085-A1B9-8DDC6431A971}" type="slidenum">
              <a:rPr lang="zh-CN" altLang="en-US" smtClean="0"/>
              <a:t>10</a:t>
            </a:fld>
            <a:endParaRPr lang="zh-CN" altLang="en-US"/>
          </a:p>
        </p:txBody>
      </p:sp>
    </p:spTree>
    <p:extLst>
      <p:ext uri="{BB962C8B-B14F-4D97-AF65-F5344CB8AC3E}">
        <p14:creationId xmlns:p14="http://schemas.microsoft.com/office/powerpoint/2010/main" val="164510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measure is convenient because its inverse sets a lower bound on the variance of the model’s parameter estimates</a:t>
            </a:r>
          </a:p>
          <a:p>
            <a:endParaRPr lang="en-US" altLang="zh-CN" dirty="0" smtClean="0"/>
          </a:p>
          <a:p>
            <a:r>
              <a:rPr lang="zh-CN" altLang="en-US" dirty="0" smtClean="0">
                <a:effectLst/>
              </a:rPr>
              <a:t>上面的等式为我们提供了两个矩阵的内积给出的比率，可以将其解释为模型在输入分布上的输出方差（由</a:t>
            </a:r>
            <a:r>
              <a:rPr lang="en-US" altLang="zh-CN" dirty="0" smtClean="0">
                <a:effectLst/>
              </a:rPr>
              <a:t>U</a:t>
            </a:r>
            <a:r>
              <a:rPr lang="zh-CN" altLang="en-US" dirty="0" smtClean="0">
                <a:effectLst/>
              </a:rPr>
              <a:t>近似），而不是由</a:t>
            </a:r>
            <a:r>
              <a:rPr lang="en-US" altLang="zh-CN" dirty="0" smtClean="0">
                <a:effectLst/>
              </a:rPr>
              <a:t>x</a:t>
            </a:r>
            <a:r>
              <a:rPr lang="zh-CN" altLang="en-US" dirty="0" smtClean="0">
                <a:effectLst/>
              </a:rPr>
              <a:t>计算</a:t>
            </a:r>
            <a:endParaRPr lang="zh-CN" altLang="en-US" dirty="0"/>
          </a:p>
        </p:txBody>
      </p:sp>
      <p:sp>
        <p:nvSpPr>
          <p:cNvPr id="4" name="灯片编号占位符 3"/>
          <p:cNvSpPr>
            <a:spLocks noGrp="1"/>
          </p:cNvSpPr>
          <p:nvPr>
            <p:ph type="sldNum" sz="quarter" idx="10"/>
          </p:nvPr>
        </p:nvSpPr>
        <p:spPr/>
        <p:txBody>
          <a:bodyPr/>
          <a:lstStyle/>
          <a:p>
            <a:fld id="{5041617C-92A6-4085-A1B9-8DDC6431A971}" type="slidenum">
              <a:rPr lang="zh-CN" altLang="en-US" smtClean="0"/>
              <a:t>16</a:t>
            </a:fld>
            <a:endParaRPr lang="zh-CN" altLang="en-US"/>
          </a:p>
        </p:txBody>
      </p:sp>
    </p:spTree>
    <p:extLst>
      <p:ext uri="{BB962C8B-B14F-4D97-AF65-F5344CB8AC3E}">
        <p14:creationId xmlns:p14="http://schemas.microsoft.com/office/powerpoint/2010/main" val="6336735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none" baseline="0">
                <a:blipFill dpi="0" rotWithShape="1">
                  <a:blip r:embed="rId4"/>
                  <a:srcRect/>
                  <a:tile tx="6350" ty="-127000" sx="65000" sy="64000" flip="none" algn="tl"/>
                </a:blipFill>
                <a:latin typeface="Times New Roman" panose="02020603050405020304" pitchFamily="18" charset="0"/>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071745A-A6C1-4A91-BDBF-70A46FBF58E0}" type="datetime1">
              <a:rPr lang="zh-CN" altLang="en-US" smtClean="0"/>
              <a:t>2019/3/6</a:t>
            </a:fld>
            <a:endParaRPr lang="zh-CN" altLang="en-US"/>
          </a:p>
        </p:txBody>
      </p:sp>
      <p:sp>
        <p:nvSpPr>
          <p:cNvPr id="5" name="Footer Placeholder 4"/>
          <p:cNvSpPr>
            <a:spLocks noGrp="1"/>
          </p:cNvSpPr>
          <p:nvPr>
            <p:ph type="ftr" sz="quarter" idx="11"/>
          </p:nvPr>
        </p:nvSpPr>
        <p:spPr>
          <a:xfrm>
            <a:off x="812805" y="6272785"/>
            <a:ext cx="4745736" cy="365125"/>
          </a:xfrm>
        </p:spPr>
        <p:txBody>
          <a:bodyPr/>
          <a:lstStyle/>
          <a:p>
            <a:endParaRPr lang="zh-CN"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42169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B23C8AF-9DFA-46CD-ACA9-0B3EF04D89C6}" type="datetime1">
              <a:rPr lang="zh-CN" altLang="en-US" smtClean="0"/>
              <a:t>2019/3/6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392204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8BFB157-208B-4FF9-B446-4E014C949837}" type="datetime1">
              <a:rPr lang="zh-CN" altLang="en-US" smtClean="0"/>
              <a:t>2019/3/6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413457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9210E3F9-F2DC-4BB2-B7E5-42F2E4AA7DF4}" type="datetime1">
              <a:rPr lang="zh-CN" altLang="en-US" smtClean="0"/>
              <a:t>2019/3/6</a:t>
            </a:fld>
            <a:endParaRPr lang="zh-CN" alt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842E1C-F527-4A4C-88A0-1B4FC2F54B1A}" type="slidenum">
              <a:rPr lang="zh-CN" altLang="en-US" smtClean="0"/>
              <a:t>‹#›</a:t>
            </a:fld>
            <a:endParaRPr lang="zh-CN" altLang="en-US" dirty="0"/>
          </a:p>
        </p:txBody>
      </p:sp>
    </p:spTree>
    <p:extLst>
      <p:ext uri="{BB962C8B-B14F-4D97-AF65-F5344CB8AC3E}">
        <p14:creationId xmlns:p14="http://schemas.microsoft.com/office/powerpoint/2010/main" val="27325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F0C1B0C-A92A-4AB1-955B-0536A61CB8C1}" type="datetime1">
              <a:rPr lang="zh-CN" altLang="en-US" smtClean="0"/>
              <a:t>2019/3/6</a:t>
            </a:fld>
            <a:endParaRPr lang="zh-CN"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zh-CN"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279709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0A4913C-0299-4038-B135-2A3F7E6FF031}" type="datetime1">
              <a:rPr lang="zh-CN" altLang="en-US" smtClean="0"/>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203020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4F2F6C3-16E2-477B-A06B-A99CA20DA4C2}" type="datetime1">
              <a:rPr lang="zh-CN" altLang="en-US" smtClean="0"/>
              <a:t>2019/3/6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96372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AB183E0A-B09D-4D8C-8B24-3784D229389B}" type="datetime1">
              <a:rPr lang="zh-CN" altLang="en-US" smtClean="0"/>
              <a:t>2019/3/6</a:t>
            </a:fld>
            <a:endParaRPr lang="zh-CN"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zh-CN" altLang="en-US"/>
          </a:p>
        </p:txBody>
      </p:sp>
      <p:sp>
        <p:nvSpPr>
          <p:cNvPr id="5" name="Slide Number Placeholder 4"/>
          <p:cNvSpPr>
            <a:spLocks noGrp="1"/>
          </p:cNvSpPr>
          <p:nvPr>
            <p:ph type="sldNum" sz="quarter" idx="12"/>
          </p:nvPr>
        </p:nvSpPr>
        <p:spPr/>
        <p:txBody>
          <a:body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377690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7D522-B8C9-47B7-82F8-A755CCFE6CEA}" type="datetime1">
              <a:rPr lang="zh-CN" altLang="en-US" smtClean="0"/>
              <a:t>2019/3/6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351499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D5952EC-C719-45A7-A570-0E797AB71298}" type="datetime1">
              <a:rPr lang="zh-CN" altLang="en-US" smtClean="0"/>
              <a:t>2019/3/6</a:t>
            </a:fld>
            <a:endParaRPr lang="zh-CN" altLang="en-US"/>
          </a:p>
        </p:txBody>
      </p:sp>
      <p:sp>
        <p:nvSpPr>
          <p:cNvPr id="10" name="Footer Placeholder 9"/>
          <p:cNvSpPr>
            <a:spLocks noGrp="1"/>
          </p:cNvSpPr>
          <p:nvPr>
            <p:ph type="ftr" sz="quarter" idx="11"/>
          </p:nvPr>
        </p:nvSpPr>
        <p:spPr/>
        <p:txBody>
          <a:bodyPr/>
          <a:lstStyle/>
          <a:p>
            <a:endParaRPr lang="zh-CN" altLang="en-US"/>
          </a:p>
        </p:txBody>
      </p:sp>
      <p:sp>
        <p:nvSpPr>
          <p:cNvPr id="11" name="Slide Number Placeholder 10"/>
          <p:cNvSpPr>
            <a:spLocks noGrp="1"/>
          </p:cNvSpPr>
          <p:nvPr>
            <p:ph type="sldNum" sz="quarter" idx="12"/>
          </p:nvPr>
        </p:nvSpPr>
        <p:spPr/>
        <p:txBody>
          <a:body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418503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C809E450-E6BA-423D-BD46-7862AD980BB6}" type="datetime1">
              <a:rPr lang="zh-CN" altLang="en-US" smtClean="0"/>
              <a:t>2019/3/6</a:t>
            </a:fld>
            <a:endParaRPr lang="zh-CN" altLang="en-US"/>
          </a:p>
        </p:txBody>
      </p:sp>
      <p:sp>
        <p:nvSpPr>
          <p:cNvPr id="10" name="Slide Number Placeholder 9"/>
          <p:cNvSpPr>
            <a:spLocks noGrp="1"/>
          </p:cNvSpPr>
          <p:nvPr>
            <p:ph type="sldNum" sz="quarter" idx="12"/>
          </p:nvPr>
        </p:nvSpPr>
        <p:spPr/>
        <p:txBody>
          <a:body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162527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C96D665-62E0-4655-A752-04A9FBD09329}" type="datetime1">
              <a:rPr lang="zh-CN" altLang="en-US" smtClean="0"/>
              <a:t>2019/3/6</a:t>
            </a:fld>
            <a:endParaRPr lang="zh-CN"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87842E1C-F527-4A4C-88A0-1B4FC2F54B1A}" type="slidenum">
              <a:rPr lang="zh-CN" altLang="en-US" smtClean="0"/>
              <a:t>‹#›</a:t>
            </a:fld>
            <a:endParaRPr lang="zh-CN" altLang="en-US"/>
          </a:p>
        </p:txBody>
      </p:sp>
    </p:spTree>
    <p:extLst>
      <p:ext uri="{BB962C8B-B14F-4D97-AF65-F5344CB8AC3E}">
        <p14:creationId xmlns:p14="http://schemas.microsoft.com/office/powerpoint/2010/main" val="17657442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6.bin"/><Relationship Id="rId7"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customXml" Target="../ink/ink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customXml" Target="../ink/ink4.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customXml" Target="../ink/ink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parnec.nuaa.edu.cn/huangsj/alipy/10_mins_to_alipy.html" TargetMode="External"/><Relationship Id="rId2" Type="http://schemas.openxmlformats.org/officeDocument/2006/relationships/hyperlink" Target="http://parnec.nuaa.edu.cn/huangsj/alipy/install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
            </a:r>
            <a:br>
              <a:rPr lang="en-US" altLang="zh-CN" dirty="0" smtClean="0"/>
            </a:br>
            <a:r>
              <a:rPr lang="en-US" altLang="zh-CN" dirty="0" smtClean="0"/>
              <a:t>Active Learning</a:t>
            </a:r>
            <a:br>
              <a:rPr lang="en-US" altLang="zh-CN" dirty="0" smtClean="0"/>
            </a:br>
            <a:r>
              <a:rPr lang="en-US" altLang="zh-CN" sz="3200" dirty="0"/>
              <a:t>(</a:t>
            </a:r>
            <a:r>
              <a:rPr lang="en-US" altLang="zh-CN" sz="3200" dirty="0" smtClean="0"/>
              <a:t>A </a:t>
            </a:r>
            <a:r>
              <a:rPr lang="en-US" altLang="zh-CN" sz="3200" dirty="0"/>
              <a:t>brief </a:t>
            </a:r>
            <a:r>
              <a:rPr lang="en-US" altLang="zh-CN" sz="3200" dirty="0" smtClean="0"/>
              <a:t>Introduction)</a:t>
            </a:r>
            <a:r>
              <a:rPr lang="zh-CN" altLang="en-US" dirty="0"/>
              <a:t/>
            </a:r>
            <a:br>
              <a:rPr lang="zh-CN" altLang="en-US" dirty="0"/>
            </a:br>
            <a:endParaRPr lang="zh-CN" altLang="en-US" dirty="0"/>
          </a:p>
        </p:txBody>
      </p:sp>
      <p:sp>
        <p:nvSpPr>
          <p:cNvPr id="3" name="副标题 2"/>
          <p:cNvSpPr>
            <a:spLocks noGrp="1"/>
          </p:cNvSpPr>
          <p:nvPr>
            <p:ph type="subTitle" idx="1"/>
          </p:nvPr>
        </p:nvSpPr>
        <p:spPr/>
        <p:txBody>
          <a:bodyPr>
            <a:normAutofit/>
          </a:bodyPr>
          <a:lstStyle/>
          <a:p>
            <a:pPr algn="ctr"/>
            <a:endParaRPr lang="en-US" altLang="zh-CN" dirty="0" smtClean="0"/>
          </a:p>
          <a:p>
            <a:pPr algn="ctr"/>
            <a:r>
              <a:rPr lang="en-US" altLang="zh-CN" dirty="0" smtClean="0"/>
              <a:t>Liangcheng Li              ZJU Eagle Lab</a:t>
            </a:r>
            <a:endParaRPr lang="zh-CN" altLang="en-US" dirty="0"/>
          </a:p>
        </p:txBody>
      </p:sp>
    </p:spTree>
    <p:extLst>
      <p:ext uri="{BB962C8B-B14F-4D97-AF65-F5344CB8AC3E}">
        <p14:creationId xmlns:p14="http://schemas.microsoft.com/office/powerpoint/2010/main" val="2694677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Comparison</a:t>
            </a:r>
            <a:endParaRPr lang="zh-CN" altLang="en-US" dirty="0"/>
          </a:p>
        </p:txBody>
      </p:sp>
      <p:pic>
        <p:nvPicPr>
          <p:cNvPr id="4" name="内容占位符 3"/>
          <p:cNvPicPr>
            <a:picLocks noGrp="1" noChangeAspect="1"/>
          </p:cNvPicPr>
          <p:nvPr>
            <p:ph idx="1"/>
          </p:nvPr>
        </p:nvPicPr>
        <p:blipFill>
          <a:blip r:embed="rId3"/>
          <a:stretch>
            <a:fillRect/>
          </a:stretch>
        </p:blipFill>
        <p:spPr>
          <a:xfrm>
            <a:off x="685800" y="2585230"/>
            <a:ext cx="7772400" cy="2431760"/>
          </a:xfrm>
          <a:prstGeom prst="rect">
            <a:avLst/>
          </a:prstGeom>
        </p:spPr>
      </p:pic>
    </p:spTree>
    <p:extLst>
      <p:ext uri="{BB962C8B-B14F-4D97-AF65-F5344CB8AC3E}">
        <p14:creationId xmlns:p14="http://schemas.microsoft.com/office/powerpoint/2010/main" val="1742846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Query-by-committee</a:t>
            </a:r>
            <a:endParaRPr lang="zh-CN" altLang="en-US" dirty="0"/>
          </a:p>
        </p:txBody>
      </p:sp>
      <p:sp>
        <p:nvSpPr>
          <p:cNvPr id="3" name="内容占位符 2"/>
          <p:cNvSpPr>
            <a:spLocks noGrp="1"/>
          </p:cNvSpPr>
          <p:nvPr>
            <p:ph idx="1"/>
          </p:nvPr>
        </p:nvSpPr>
        <p:spPr/>
        <p:txBody>
          <a:bodyPr>
            <a:normAutofit/>
          </a:bodyPr>
          <a:lstStyle/>
          <a:p>
            <a:r>
              <a:rPr lang="en-US" altLang="zh-CN" sz="2400" dirty="0"/>
              <a:t>M</a:t>
            </a:r>
            <a:r>
              <a:rPr lang="en-US" altLang="zh-CN" sz="2400" dirty="0" smtClean="0"/>
              <a:t>aintaining </a:t>
            </a:r>
            <a:r>
              <a:rPr lang="en-US" altLang="zh-CN" sz="2400" dirty="0"/>
              <a:t>a committee C = {θ</a:t>
            </a:r>
            <a:r>
              <a:rPr lang="en-US" altLang="zh-CN" sz="2400" baseline="30000" dirty="0"/>
              <a:t>(1)</a:t>
            </a:r>
            <a:r>
              <a:rPr lang="en-US" altLang="zh-CN" sz="2400" dirty="0"/>
              <a:t>, . . . , θ</a:t>
            </a:r>
            <a:r>
              <a:rPr lang="en-US" altLang="zh-CN" sz="2400" baseline="30000" dirty="0"/>
              <a:t>(C)</a:t>
            </a:r>
            <a:r>
              <a:rPr lang="en-US" altLang="zh-CN" sz="2400" dirty="0"/>
              <a:t>} of models which are all trained on the current labeled set </a:t>
            </a:r>
            <a:r>
              <a:rPr lang="en-US" altLang="zh-CN" sz="2400" dirty="0" smtClean="0"/>
              <a:t>L</a:t>
            </a:r>
          </a:p>
          <a:p>
            <a:r>
              <a:rPr lang="en-US" altLang="zh-CN" sz="2400" dirty="0"/>
              <a:t>Each committee member is then allowed to vote on the </a:t>
            </a:r>
            <a:r>
              <a:rPr lang="en-US" altLang="zh-CN" sz="2400" dirty="0" err="1"/>
              <a:t>labelings</a:t>
            </a:r>
            <a:r>
              <a:rPr lang="en-US" altLang="zh-CN" sz="2400" dirty="0"/>
              <a:t> of </a:t>
            </a:r>
            <a:r>
              <a:rPr lang="en-US" altLang="zh-CN" sz="2400" dirty="0" smtClean="0"/>
              <a:t>query candidates</a:t>
            </a:r>
          </a:p>
          <a:p>
            <a:r>
              <a:rPr lang="en-US" altLang="zh-CN" sz="2400" dirty="0"/>
              <a:t>The most informative query is considered to be the instance about which they most </a:t>
            </a:r>
            <a:r>
              <a:rPr lang="en-US" altLang="zh-CN" sz="2400" dirty="0" smtClean="0"/>
              <a:t>disagree</a:t>
            </a:r>
            <a:endParaRPr lang="zh-CN" altLang="en-US" sz="2400" dirty="0"/>
          </a:p>
        </p:txBody>
      </p:sp>
    </p:spTree>
    <p:extLst>
      <p:ext uri="{BB962C8B-B14F-4D97-AF65-F5344CB8AC3E}">
        <p14:creationId xmlns:p14="http://schemas.microsoft.com/office/powerpoint/2010/main" val="508595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Query-by-committee</a:t>
            </a:r>
            <a:endParaRPr lang="zh-CN" altLang="en-US" dirty="0"/>
          </a:p>
        </p:txBody>
      </p:sp>
      <p:sp>
        <p:nvSpPr>
          <p:cNvPr id="3" name="内容占位符 2"/>
          <p:cNvSpPr>
            <a:spLocks noGrp="1"/>
          </p:cNvSpPr>
          <p:nvPr>
            <p:ph idx="1"/>
          </p:nvPr>
        </p:nvSpPr>
        <p:spPr/>
        <p:txBody>
          <a:bodyPr/>
          <a:lstStyle/>
          <a:p>
            <a:r>
              <a:rPr lang="en-US" altLang="zh-CN" dirty="0" smtClean="0"/>
              <a:t>Vote entropy</a:t>
            </a:r>
          </a:p>
          <a:p>
            <a:endParaRPr lang="en-US" altLang="zh-CN" dirty="0"/>
          </a:p>
          <a:p>
            <a:endParaRPr lang="en-US" altLang="zh-CN" dirty="0" smtClean="0"/>
          </a:p>
          <a:p>
            <a:r>
              <a:rPr lang="en-US" altLang="zh-CN" dirty="0" smtClean="0"/>
              <a:t>Average KL divergence</a:t>
            </a:r>
          </a:p>
          <a:p>
            <a:endParaRPr lang="en-US" altLang="zh-CN" dirty="0"/>
          </a:p>
          <a:p>
            <a:endParaRPr lang="en-US" altLang="zh-CN" dirty="0" smtClean="0"/>
          </a:p>
          <a:p>
            <a:pPr lvl="1"/>
            <a:r>
              <a:rPr lang="en-US" altLang="zh-CN" dirty="0" smtClean="0"/>
              <a:t>C represents the committee as a whole</a:t>
            </a:r>
          </a:p>
          <a:p>
            <a:pPr lvl="1"/>
            <a:r>
              <a:rPr lang="en-US" altLang="zh-CN" dirty="0" smtClean="0"/>
              <a:t>Can be measured by other divergence</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5658861"/>
              </p:ext>
            </p:extLst>
          </p:nvPr>
        </p:nvGraphicFramePr>
        <p:xfrm>
          <a:off x="1785938" y="2387600"/>
          <a:ext cx="4640262" cy="833438"/>
        </p:xfrm>
        <a:graphic>
          <a:graphicData uri="http://schemas.openxmlformats.org/presentationml/2006/ole">
            <mc:AlternateContent xmlns:mc="http://schemas.openxmlformats.org/markup-compatibility/2006">
              <mc:Choice xmlns:v="urn:schemas-microsoft-com:vml" Requires="v">
                <p:oleObj spid="_x0000_s3088" name="公式" r:id="rId3" imgW="2400120" imgH="431640" progId="Equation.3">
                  <p:embed/>
                </p:oleObj>
              </mc:Choice>
              <mc:Fallback>
                <p:oleObj name="公式" r:id="rId3" imgW="2400120" imgH="431640" progId="Equation.3">
                  <p:embed/>
                  <p:pic>
                    <p:nvPicPr>
                      <p:cNvPr id="7" name="对象 6"/>
                      <p:cNvPicPr/>
                      <p:nvPr/>
                    </p:nvPicPr>
                    <p:blipFill>
                      <a:blip r:embed="rId4"/>
                      <a:stretch>
                        <a:fillRect/>
                      </a:stretch>
                    </p:blipFill>
                    <p:spPr>
                      <a:xfrm>
                        <a:off x="1785938" y="2387600"/>
                        <a:ext cx="4640262" cy="833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22577622"/>
              </p:ext>
            </p:extLst>
          </p:nvPr>
        </p:nvGraphicFramePr>
        <p:xfrm>
          <a:off x="2236788" y="3717925"/>
          <a:ext cx="4125912" cy="858838"/>
        </p:xfrm>
        <a:graphic>
          <a:graphicData uri="http://schemas.openxmlformats.org/presentationml/2006/ole">
            <mc:AlternateContent xmlns:mc="http://schemas.openxmlformats.org/markup-compatibility/2006">
              <mc:Choice xmlns:v="urn:schemas-microsoft-com:vml" Requires="v">
                <p:oleObj spid="_x0000_s3089" name="公式" r:id="rId5" imgW="2133360" imgH="444240" progId="Equation.3">
                  <p:embed/>
                </p:oleObj>
              </mc:Choice>
              <mc:Fallback>
                <p:oleObj name="公式" r:id="rId5" imgW="2133360" imgH="444240" progId="Equation.3">
                  <p:embed/>
                  <p:pic>
                    <p:nvPicPr>
                      <p:cNvPr id="4" name="对象 3"/>
                      <p:cNvPicPr/>
                      <p:nvPr/>
                    </p:nvPicPr>
                    <p:blipFill>
                      <a:blip r:embed="rId6"/>
                      <a:stretch>
                        <a:fillRect/>
                      </a:stretch>
                    </p:blipFill>
                    <p:spPr>
                      <a:xfrm>
                        <a:off x="2236788" y="3717925"/>
                        <a:ext cx="4125912" cy="858838"/>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6" name="墨迹 5"/>
              <p14:cNvContentPartPr/>
              <p14:nvPr/>
            </p14:nvContentPartPr>
            <p14:xfrm>
              <a:off x="4179240" y="169560"/>
              <a:ext cx="5007240" cy="6170760"/>
            </p14:xfrm>
          </p:contentPart>
        </mc:Choice>
        <mc:Fallback>
          <p:pic>
            <p:nvPicPr>
              <p:cNvPr id="6" name="墨迹 5"/>
              <p:cNvPicPr/>
              <p:nvPr/>
            </p:nvPicPr>
            <p:blipFill>
              <a:blip r:embed="rId8"/>
              <a:stretch>
                <a:fillRect/>
              </a:stretch>
            </p:blipFill>
            <p:spPr>
              <a:xfrm>
                <a:off x="4169880" y="160200"/>
                <a:ext cx="5025960" cy="6189480"/>
              </a:xfrm>
              <a:prstGeom prst="rect">
                <a:avLst/>
              </a:prstGeom>
            </p:spPr>
          </p:pic>
        </mc:Fallback>
      </mc:AlternateContent>
    </p:spTree>
    <p:extLst>
      <p:ext uri="{BB962C8B-B14F-4D97-AF65-F5344CB8AC3E}">
        <p14:creationId xmlns:p14="http://schemas.microsoft.com/office/powerpoint/2010/main" val="741984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Expected Model Change</a:t>
            </a:r>
            <a:endParaRPr lang="zh-CN" altLang="en-US" dirty="0"/>
          </a:p>
        </p:txBody>
      </p:sp>
      <p:sp>
        <p:nvSpPr>
          <p:cNvPr id="3" name="内容占位符 2"/>
          <p:cNvSpPr>
            <a:spLocks noGrp="1"/>
          </p:cNvSpPr>
          <p:nvPr>
            <p:ph idx="1"/>
          </p:nvPr>
        </p:nvSpPr>
        <p:spPr/>
        <p:txBody>
          <a:bodyPr/>
          <a:lstStyle/>
          <a:p>
            <a:r>
              <a:rPr lang="en-US" altLang="zh-CN" dirty="0"/>
              <a:t>S</a:t>
            </a:r>
            <a:r>
              <a:rPr lang="en-US" altLang="zh-CN" dirty="0" smtClean="0"/>
              <a:t>electing </a:t>
            </a:r>
            <a:r>
              <a:rPr lang="en-US" altLang="zh-CN" dirty="0"/>
              <a:t>the instance that would impart the greatest change to the current model if we knew its </a:t>
            </a:r>
            <a:r>
              <a:rPr lang="en-US" altLang="zh-CN" dirty="0" smtClean="0"/>
              <a:t>label (decision-theoretic approach)</a:t>
            </a:r>
          </a:p>
          <a:p>
            <a:endParaRPr lang="en-US" altLang="zh-CN" dirty="0"/>
          </a:p>
          <a:p>
            <a:endParaRPr lang="en-US" altLang="zh-CN" dirty="0" smtClean="0"/>
          </a:p>
          <a:p>
            <a:r>
              <a:rPr lang="en-US" altLang="zh-CN" dirty="0" smtClean="0"/>
              <a:t>Useful in empirical studies, but fail in large feature space and labeled dataset</a:t>
            </a:r>
          </a:p>
          <a:p>
            <a:r>
              <a:rPr lang="en-US" altLang="zh-CN" dirty="0" smtClean="0"/>
              <a:t>Leading astray when scaling improperly</a:t>
            </a:r>
          </a:p>
          <a:p>
            <a:endParaRPr lang="zh-CN" altLang="en-US" dirty="0"/>
          </a:p>
        </p:txBody>
      </p:sp>
      <p:pic>
        <p:nvPicPr>
          <p:cNvPr id="4" name="图片 3"/>
          <p:cNvPicPr>
            <a:picLocks noChangeAspect="1"/>
          </p:cNvPicPr>
          <p:nvPr/>
        </p:nvPicPr>
        <p:blipFill>
          <a:blip r:embed="rId2"/>
          <a:stretch>
            <a:fillRect/>
          </a:stretch>
        </p:blipFill>
        <p:spPr>
          <a:xfrm>
            <a:off x="1345247" y="2935605"/>
            <a:ext cx="5762625" cy="74295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3313080" y="4670280"/>
              <a:ext cx="1321920" cy="9360"/>
            </p14:xfrm>
          </p:contentPart>
        </mc:Choice>
        <mc:Fallback>
          <p:pic>
            <p:nvPicPr>
              <p:cNvPr id="5" name="墨迹 4"/>
              <p:cNvPicPr/>
              <p:nvPr/>
            </p:nvPicPr>
            <p:blipFill>
              <a:blip r:embed="rId4"/>
              <a:stretch>
                <a:fillRect/>
              </a:stretch>
            </p:blipFill>
            <p:spPr>
              <a:xfrm>
                <a:off x="3303720" y="4660920"/>
                <a:ext cx="1340640" cy="28080"/>
              </a:xfrm>
              <a:prstGeom prst="rect">
                <a:avLst/>
              </a:prstGeom>
            </p:spPr>
          </p:pic>
        </mc:Fallback>
      </mc:AlternateContent>
    </p:spTree>
    <p:extLst>
      <p:ext uri="{BB962C8B-B14F-4D97-AF65-F5344CB8AC3E}">
        <p14:creationId xmlns:p14="http://schemas.microsoft.com/office/powerpoint/2010/main" val="153261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Expected Error Reduction</a:t>
            </a:r>
            <a:endParaRPr lang="zh-CN" altLang="en-US" dirty="0"/>
          </a:p>
        </p:txBody>
      </p:sp>
      <p:sp>
        <p:nvSpPr>
          <p:cNvPr id="3" name="内容占位符 2"/>
          <p:cNvSpPr>
            <a:spLocks noGrp="1"/>
          </p:cNvSpPr>
          <p:nvPr>
            <p:ph idx="1"/>
          </p:nvPr>
        </p:nvSpPr>
        <p:spPr/>
        <p:txBody>
          <a:bodyPr/>
          <a:lstStyle/>
          <a:p>
            <a:r>
              <a:rPr lang="en-US" altLang="zh-CN" dirty="0"/>
              <a:t>measure not how much the model is likely to change, but how much its generalization error is likely to be </a:t>
            </a:r>
            <a:r>
              <a:rPr lang="en-US" altLang="zh-CN" dirty="0" smtClean="0"/>
              <a:t>reduced</a:t>
            </a:r>
          </a:p>
          <a:p>
            <a:pPr lvl="1"/>
            <a:r>
              <a:rPr lang="en-US" altLang="zh-CN" dirty="0" smtClean="0"/>
              <a:t>0/1 loss</a:t>
            </a:r>
          </a:p>
          <a:p>
            <a:pPr lvl="1"/>
            <a:endParaRPr lang="en-US" altLang="zh-CN" dirty="0"/>
          </a:p>
          <a:p>
            <a:pPr lvl="1"/>
            <a:endParaRPr lang="en-US" altLang="zh-CN" dirty="0" smtClean="0"/>
          </a:p>
          <a:p>
            <a:pPr marL="274320" lvl="1" indent="0">
              <a:buNone/>
            </a:pPr>
            <a:endParaRPr lang="en-US" altLang="zh-CN" dirty="0" smtClean="0"/>
          </a:p>
          <a:p>
            <a:pPr lvl="1"/>
            <a:r>
              <a:rPr lang="en-US" altLang="zh-CN" dirty="0" smtClean="0"/>
              <a:t>Log-loss</a:t>
            </a:r>
          </a:p>
          <a:p>
            <a:pPr lvl="1"/>
            <a:endParaRPr lang="en-US" altLang="zh-CN" dirty="0"/>
          </a:p>
          <a:p>
            <a:pPr lvl="1"/>
            <a:endParaRPr lang="en-US" altLang="zh-CN" dirty="0" smtClean="0"/>
          </a:p>
          <a:p>
            <a:pPr lvl="1"/>
            <a:endParaRPr lang="en-US" altLang="zh-CN" dirty="0"/>
          </a:p>
          <a:p>
            <a:r>
              <a:rPr lang="en-US" altLang="zh-CN" dirty="0" smtClean="0"/>
              <a:t>High computational complexity</a:t>
            </a:r>
          </a:p>
        </p:txBody>
      </p:sp>
      <p:pic>
        <p:nvPicPr>
          <p:cNvPr id="4" name="图片 3"/>
          <p:cNvPicPr>
            <a:picLocks noChangeAspect="1"/>
          </p:cNvPicPr>
          <p:nvPr/>
        </p:nvPicPr>
        <p:blipFill>
          <a:blip r:embed="rId2"/>
          <a:stretch>
            <a:fillRect/>
          </a:stretch>
        </p:blipFill>
        <p:spPr>
          <a:xfrm>
            <a:off x="1281112" y="2988108"/>
            <a:ext cx="6581775" cy="981075"/>
          </a:xfrm>
          <a:prstGeom prst="rect">
            <a:avLst/>
          </a:prstGeom>
        </p:spPr>
      </p:pic>
      <p:pic>
        <p:nvPicPr>
          <p:cNvPr id="5" name="图片 4"/>
          <p:cNvPicPr>
            <a:picLocks noChangeAspect="1"/>
          </p:cNvPicPr>
          <p:nvPr/>
        </p:nvPicPr>
        <p:blipFill>
          <a:blip r:embed="rId3"/>
          <a:stretch>
            <a:fillRect/>
          </a:stretch>
        </p:blipFill>
        <p:spPr>
          <a:xfrm>
            <a:off x="1281112" y="4429461"/>
            <a:ext cx="7503160" cy="812843"/>
          </a:xfrm>
          <a:prstGeom prst="rect">
            <a:avLst/>
          </a:prstGeom>
        </p:spPr>
      </p:pic>
    </p:spTree>
    <p:extLst>
      <p:ext uri="{BB962C8B-B14F-4D97-AF65-F5344CB8AC3E}">
        <p14:creationId xmlns:p14="http://schemas.microsoft.com/office/powerpoint/2010/main" val="2810999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 Reduction</a:t>
            </a:r>
            <a:endParaRPr lang="zh-CN" altLang="en-US" dirty="0"/>
          </a:p>
        </p:txBody>
      </p:sp>
      <p:sp>
        <p:nvSpPr>
          <p:cNvPr id="3" name="内容占位符 2"/>
          <p:cNvSpPr>
            <a:spLocks noGrp="1"/>
          </p:cNvSpPr>
          <p:nvPr>
            <p:ph idx="1"/>
          </p:nvPr>
        </p:nvSpPr>
        <p:spPr/>
        <p:txBody>
          <a:bodyPr/>
          <a:lstStyle/>
          <a:p>
            <a:r>
              <a:rPr lang="en-US" altLang="zh-CN" dirty="0"/>
              <a:t>reduce </a:t>
            </a:r>
            <a:r>
              <a:rPr lang="en-US" altLang="zh-CN" dirty="0" smtClean="0"/>
              <a:t>generalization </a:t>
            </a:r>
            <a:r>
              <a:rPr lang="en-US" altLang="zh-CN" dirty="0"/>
              <a:t>error indirectly by minimizing output </a:t>
            </a:r>
            <a:r>
              <a:rPr lang="en-US" altLang="zh-CN" dirty="0" smtClean="0"/>
              <a:t>variance</a:t>
            </a:r>
          </a:p>
          <a:p>
            <a:endParaRPr lang="zh-CN" altLang="en-US" dirty="0"/>
          </a:p>
        </p:txBody>
      </p:sp>
      <p:pic>
        <p:nvPicPr>
          <p:cNvPr id="4" name="图片 3"/>
          <p:cNvPicPr>
            <a:picLocks noChangeAspect="1"/>
          </p:cNvPicPr>
          <p:nvPr/>
        </p:nvPicPr>
        <p:blipFill>
          <a:blip r:embed="rId2"/>
          <a:stretch>
            <a:fillRect/>
          </a:stretch>
        </p:blipFill>
        <p:spPr>
          <a:xfrm>
            <a:off x="1707197" y="2486628"/>
            <a:ext cx="5091426" cy="1546892"/>
          </a:xfrm>
          <a:prstGeom prst="rect">
            <a:avLst/>
          </a:prstGeom>
        </p:spPr>
      </p:pic>
      <p:pic>
        <p:nvPicPr>
          <p:cNvPr id="6" name="图片 5"/>
          <p:cNvPicPr>
            <a:picLocks noChangeAspect="1"/>
          </p:cNvPicPr>
          <p:nvPr/>
        </p:nvPicPr>
        <p:blipFill>
          <a:blip r:embed="rId3"/>
          <a:stretch>
            <a:fillRect/>
          </a:stretch>
        </p:blipFill>
        <p:spPr>
          <a:xfrm>
            <a:off x="3068955" y="5581650"/>
            <a:ext cx="2762250" cy="590550"/>
          </a:xfrm>
          <a:prstGeom prst="rect">
            <a:avLst/>
          </a:prstGeom>
        </p:spPr>
      </p:pic>
      <p:pic>
        <p:nvPicPr>
          <p:cNvPr id="7" name="图片 6"/>
          <p:cNvPicPr>
            <a:picLocks noChangeAspect="1"/>
          </p:cNvPicPr>
          <p:nvPr/>
        </p:nvPicPr>
        <p:blipFill>
          <a:blip r:embed="rId4"/>
          <a:stretch>
            <a:fillRect/>
          </a:stretch>
        </p:blipFill>
        <p:spPr>
          <a:xfrm>
            <a:off x="1287780" y="4364672"/>
            <a:ext cx="6324600" cy="885825"/>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墨迹 7"/>
              <p14:cNvContentPartPr/>
              <p14:nvPr/>
            </p14:nvContentPartPr>
            <p14:xfrm>
              <a:off x="1276920" y="1509120"/>
              <a:ext cx="6429600" cy="4679640"/>
            </p14:xfrm>
          </p:contentPart>
        </mc:Choice>
        <mc:Fallback>
          <p:pic>
            <p:nvPicPr>
              <p:cNvPr id="8" name="墨迹 7"/>
              <p:cNvPicPr/>
              <p:nvPr/>
            </p:nvPicPr>
            <p:blipFill>
              <a:blip r:embed="rId6"/>
              <a:stretch>
                <a:fillRect/>
              </a:stretch>
            </p:blipFill>
            <p:spPr>
              <a:xfrm>
                <a:off x="1267560" y="1499760"/>
                <a:ext cx="6448320" cy="4698360"/>
              </a:xfrm>
              <a:prstGeom prst="rect">
                <a:avLst/>
              </a:prstGeom>
            </p:spPr>
          </p:pic>
        </mc:Fallback>
      </mc:AlternateContent>
    </p:spTree>
    <p:extLst>
      <p:ext uri="{BB962C8B-B14F-4D97-AF65-F5344CB8AC3E}">
        <p14:creationId xmlns:p14="http://schemas.microsoft.com/office/powerpoint/2010/main" val="1285496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Fisher Information Ratio</a:t>
            </a:r>
            <a:endParaRPr lang="zh-CN" altLang="en-US" dirty="0"/>
          </a:p>
        </p:txBody>
      </p:sp>
      <p:sp>
        <p:nvSpPr>
          <p:cNvPr id="5" name="内容占位符 4"/>
          <p:cNvSpPr>
            <a:spLocks noGrp="1"/>
          </p:cNvSpPr>
          <p:nvPr>
            <p:ph idx="1"/>
          </p:nvPr>
        </p:nvSpPr>
        <p:spPr/>
        <p:txBody>
          <a:bodyPr/>
          <a:lstStyle/>
          <a:p>
            <a:r>
              <a:rPr lang="en-US" altLang="zh-CN" dirty="0" smtClean="0"/>
              <a:t>Fisher Information</a:t>
            </a:r>
          </a:p>
          <a:p>
            <a:endParaRPr lang="en-US" altLang="zh-CN" dirty="0"/>
          </a:p>
          <a:p>
            <a:endParaRPr lang="en-US" altLang="zh-CN" dirty="0" smtClean="0"/>
          </a:p>
          <a:p>
            <a:r>
              <a:rPr lang="en-US" altLang="zh-CN" dirty="0" smtClean="0"/>
              <a:t>Minimize the variance = maximize the </a:t>
            </a:r>
            <a:r>
              <a:rPr lang="en-US" altLang="zh-CN" dirty="0"/>
              <a:t>F</a:t>
            </a:r>
            <a:r>
              <a:rPr lang="en-US" altLang="zh-CN" dirty="0" smtClean="0"/>
              <a:t>isher information</a:t>
            </a:r>
          </a:p>
          <a:p>
            <a:r>
              <a:rPr lang="en-US" altLang="zh-CN" dirty="0" smtClean="0"/>
              <a:t>With K parameters, what should I optimize with FI covariance matrix</a:t>
            </a:r>
          </a:p>
          <a:p>
            <a:pPr lvl="1"/>
            <a:r>
              <a:rPr lang="en-US" altLang="zh-CN" dirty="0" smtClean="0"/>
              <a:t>A-optimality: minimize the trace of the inverse information matrix</a:t>
            </a:r>
          </a:p>
          <a:p>
            <a:endParaRPr lang="en-US" altLang="zh-CN" dirty="0"/>
          </a:p>
          <a:p>
            <a:r>
              <a:rPr lang="en-US" altLang="zh-CN" dirty="0" smtClean="0"/>
              <a:t>FIR</a:t>
            </a:r>
          </a:p>
          <a:p>
            <a:endParaRPr lang="zh-CN" altLang="en-US" dirty="0"/>
          </a:p>
        </p:txBody>
      </p:sp>
      <p:pic>
        <p:nvPicPr>
          <p:cNvPr id="6" name="图片 5"/>
          <p:cNvPicPr>
            <a:picLocks noChangeAspect="1"/>
          </p:cNvPicPr>
          <p:nvPr/>
        </p:nvPicPr>
        <p:blipFill>
          <a:blip r:embed="rId3"/>
          <a:stretch>
            <a:fillRect/>
          </a:stretch>
        </p:blipFill>
        <p:spPr>
          <a:xfrm>
            <a:off x="1701800" y="2522220"/>
            <a:ext cx="5334000" cy="838200"/>
          </a:xfrm>
          <a:prstGeom prst="rect">
            <a:avLst/>
          </a:prstGeom>
        </p:spPr>
      </p:pic>
      <p:pic>
        <p:nvPicPr>
          <p:cNvPr id="7" name="图片 6"/>
          <p:cNvPicPr>
            <a:picLocks noChangeAspect="1"/>
          </p:cNvPicPr>
          <p:nvPr/>
        </p:nvPicPr>
        <p:blipFill>
          <a:blip r:embed="rId4"/>
          <a:stretch>
            <a:fillRect/>
          </a:stretch>
        </p:blipFill>
        <p:spPr>
          <a:xfrm>
            <a:off x="2533650" y="5409565"/>
            <a:ext cx="4076700" cy="590550"/>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墨迹 7"/>
              <p14:cNvContentPartPr/>
              <p14:nvPr/>
            </p14:nvContentPartPr>
            <p14:xfrm>
              <a:off x="857160" y="1446480"/>
              <a:ext cx="7340760" cy="5331600"/>
            </p14:xfrm>
          </p:contentPart>
        </mc:Choice>
        <mc:Fallback>
          <p:pic>
            <p:nvPicPr>
              <p:cNvPr id="8" name="墨迹 7"/>
              <p:cNvPicPr/>
              <p:nvPr/>
            </p:nvPicPr>
            <p:blipFill>
              <a:blip r:embed="rId6"/>
              <a:stretch>
                <a:fillRect/>
              </a:stretch>
            </p:blipFill>
            <p:spPr>
              <a:xfrm>
                <a:off x="847800" y="1437120"/>
                <a:ext cx="7359480" cy="5350320"/>
              </a:xfrm>
              <a:prstGeom prst="rect">
                <a:avLst/>
              </a:prstGeom>
            </p:spPr>
          </p:pic>
        </mc:Fallback>
      </mc:AlternateContent>
    </p:spTree>
    <p:extLst>
      <p:ext uri="{BB962C8B-B14F-4D97-AF65-F5344CB8AC3E}">
        <p14:creationId xmlns:p14="http://schemas.microsoft.com/office/powerpoint/2010/main" val="3069564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Density-weighted Methods</a:t>
            </a:r>
            <a:endParaRPr lang="zh-CN" altLang="en-US" dirty="0"/>
          </a:p>
        </p:txBody>
      </p:sp>
      <p:sp>
        <p:nvSpPr>
          <p:cNvPr id="3" name="内容占位符 2"/>
          <p:cNvSpPr>
            <a:spLocks noGrp="1"/>
          </p:cNvSpPr>
          <p:nvPr>
            <p:ph idx="1"/>
          </p:nvPr>
        </p:nvSpPr>
        <p:spPr/>
        <p:txBody>
          <a:bodyPr/>
          <a:lstStyle/>
          <a:p>
            <a:r>
              <a:rPr lang="en-US" altLang="zh-CN" dirty="0"/>
              <a:t>the estimated error and variance reduction frameworks </a:t>
            </a:r>
            <a:r>
              <a:rPr lang="en-US" altLang="zh-CN" dirty="0" smtClean="0"/>
              <a:t>focus </a:t>
            </a:r>
            <a:r>
              <a:rPr lang="en-US" altLang="zh-CN" dirty="0"/>
              <a:t>on the entire input </a:t>
            </a:r>
            <a:r>
              <a:rPr lang="en-US" altLang="zh-CN" dirty="0" smtClean="0"/>
              <a:t>space, which are less prone to querying outliers</a:t>
            </a:r>
            <a:endParaRPr lang="en-US" altLang="zh-CN" dirty="0"/>
          </a:p>
          <a:p>
            <a:r>
              <a:rPr lang="en-US" altLang="zh-CN" dirty="0" smtClean="0"/>
              <a:t>Informative </a:t>
            </a:r>
            <a:r>
              <a:rPr lang="en-US" altLang="zh-CN" dirty="0"/>
              <a:t>instances should not only be those which are uncertain, but also those which are “representative” of the underlying </a:t>
            </a:r>
            <a:r>
              <a:rPr lang="en-US" altLang="zh-CN" dirty="0" smtClean="0"/>
              <a:t>distribution</a:t>
            </a:r>
          </a:p>
          <a:p>
            <a:endParaRPr lang="zh-CN" altLang="en-US" dirty="0"/>
          </a:p>
        </p:txBody>
      </p:sp>
      <p:pic>
        <p:nvPicPr>
          <p:cNvPr id="4" name="图片 3"/>
          <p:cNvPicPr>
            <a:picLocks noChangeAspect="1"/>
          </p:cNvPicPr>
          <p:nvPr/>
        </p:nvPicPr>
        <p:blipFill>
          <a:blip r:embed="rId2"/>
          <a:stretch>
            <a:fillRect/>
          </a:stretch>
        </p:blipFill>
        <p:spPr>
          <a:xfrm>
            <a:off x="1747835" y="3698875"/>
            <a:ext cx="5648325" cy="1085850"/>
          </a:xfrm>
          <a:prstGeom prst="rect">
            <a:avLst/>
          </a:prstGeom>
        </p:spPr>
      </p:pic>
      <p:pic>
        <p:nvPicPr>
          <p:cNvPr id="5" name="图片 4"/>
          <p:cNvPicPr>
            <a:picLocks noChangeAspect="1"/>
          </p:cNvPicPr>
          <p:nvPr/>
        </p:nvPicPr>
        <p:blipFill>
          <a:blip r:embed="rId3"/>
          <a:stretch>
            <a:fillRect/>
          </a:stretch>
        </p:blipFill>
        <p:spPr>
          <a:xfrm>
            <a:off x="2300284" y="5008562"/>
            <a:ext cx="4543425" cy="1857375"/>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墨迹 5"/>
              <p14:cNvContentPartPr/>
              <p14:nvPr/>
            </p14:nvContentPartPr>
            <p14:xfrm>
              <a:off x="1357200" y="1571760"/>
              <a:ext cx="6224400" cy="3509640"/>
            </p14:xfrm>
          </p:contentPart>
        </mc:Choice>
        <mc:Fallback>
          <p:pic>
            <p:nvPicPr>
              <p:cNvPr id="6" name="墨迹 5"/>
              <p:cNvPicPr/>
              <p:nvPr/>
            </p:nvPicPr>
            <p:blipFill>
              <a:blip r:embed="rId5"/>
              <a:stretch>
                <a:fillRect/>
              </a:stretch>
            </p:blipFill>
            <p:spPr>
              <a:xfrm>
                <a:off x="1347840" y="1562400"/>
                <a:ext cx="6243120" cy="3528360"/>
              </a:xfrm>
              <a:prstGeom prst="rect">
                <a:avLst/>
              </a:prstGeom>
            </p:spPr>
          </p:pic>
        </mc:Fallback>
      </mc:AlternateContent>
    </p:spTree>
    <p:extLst>
      <p:ext uri="{BB962C8B-B14F-4D97-AF65-F5344CB8AC3E}">
        <p14:creationId xmlns:p14="http://schemas.microsoft.com/office/powerpoint/2010/main" val="1571675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fields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Structured Outputs</a:t>
            </a:r>
          </a:p>
          <a:p>
            <a:r>
              <a:rPr lang="en-US" altLang="zh-CN" sz="2400" dirty="0" smtClean="0"/>
              <a:t>Feature Acquisition &amp; Classification</a:t>
            </a:r>
          </a:p>
          <a:p>
            <a:r>
              <a:rPr lang="en-US" altLang="zh-CN" sz="2400" dirty="0" smtClean="0"/>
              <a:t>Class selection</a:t>
            </a:r>
          </a:p>
          <a:p>
            <a:r>
              <a:rPr lang="en-US" altLang="zh-CN" sz="2400" dirty="0" smtClean="0"/>
              <a:t>Clustering</a:t>
            </a:r>
          </a:p>
        </p:txBody>
      </p:sp>
    </p:spTree>
    <p:extLst>
      <p:ext uri="{BB962C8B-B14F-4D97-AF65-F5344CB8AC3E}">
        <p14:creationId xmlns:p14="http://schemas.microsoft.com/office/powerpoint/2010/main" val="510546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Batch-mode AL</a:t>
            </a:r>
          </a:p>
          <a:p>
            <a:r>
              <a:rPr lang="en-US" altLang="zh-CN" sz="2400" dirty="0" smtClean="0"/>
              <a:t>Noisy Oracles</a:t>
            </a:r>
          </a:p>
          <a:p>
            <a:r>
              <a:rPr lang="en-US" altLang="zh-CN" sz="2400" dirty="0" smtClean="0"/>
              <a:t>Variable labeling cost</a:t>
            </a:r>
          </a:p>
          <a:p>
            <a:r>
              <a:rPr lang="en-US" altLang="zh-CN" sz="2400" dirty="0" smtClean="0"/>
              <a:t>Alternative query type</a:t>
            </a:r>
          </a:p>
          <a:p>
            <a:r>
              <a:rPr lang="en-US" altLang="zh-CN" sz="2400" dirty="0" smtClean="0"/>
              <a:t>Multi-class AL</a:t>
            </a:r>
          </a:p>
          <a:p>
            <a:r>
              <a:rPr lang="en-US" altLang="zh-CN" sz="2400" dirty="0" smtClean="0"/>
              <a:t>Stopping criteria</a:t>
            </a:r>
            <a:endParaRPr lang="zh-CN" altLang="en-US" sz="2400" dirty="0"/>
          </a:p>
        </p:txBody>
      </p:sp>
    </p:spTree>
    <p:extLst>
      <p:ext uri="{BB962C8B-B14F-4D97-AF65-F5344CB8AC3E}">
        <p14:creationId xmlns:p14="http://schemas.microsoft.com/office/powerpoint/2010/main" val="1552455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AL</a:t>
            </a:r>
            <a:endParaRPr lang="zh-CN" altLang="en-US" dirty="0"/>
          </a:p>
        </p:txBody>
      </p:sp>
      <p:sp>
        <p:nvSpPr>
          <p:cNvPr id="3" name="内容占位符 2"/>
          <p:cNvSpPr>
            <a:spLocks noGrp="1"/>
          </p:cNvSpPr>
          <p:nvPr>
            <p:ph idx="1"/>
          </p:nvPr>
        </p:nvSpPr>
        <p:spPr>
          <a:xfrm>
            <a:off x="685800" y="2121408"/>
            <a:ext cx="4983480" cy="4050792"/>
          </a:xfrm>
        </p:spPr>
        <p:txBody>
          <a:bodyPr>
            <a:normAutofit/>
          </a:bodyPr>
          <a:lstStyle/>
          <a:p>
            <a:r>
              <a:rPr lang="en-US" altLang="zh-CN" sz="2400" dirty="0" smtClean="0"/>
              <a:t>Subfield of ML, AI</a:t>
            </a:r>
          </a:p>
          <a:p>
            <a:pPr lvl="1"/>
            <a:r>
              <a:rPr lang="en-US" altLang="zh-CN" sz="2000" dirty="0" smtClean="0"/>
              <a:t>Hypothesis: Choose the data from which it learns and perform better with less training</a:t>
            </a:r>
          </a:p>
          <a:p>
            <a:pPr lvl="1"/>
            <a:r>
              <a:rPr lang="en-US" altLang="zh-CN" sz="2000" dirty="0" smtClean="0"/>
              <a:t>AL: Overcome the labeling bottleneck by asking queries in the form of </a:t>
            </a:r>
            <a:r>
              <a:rPr lang="en-US" altLang="zh-CN" sz="2000" dirty="0" smtClean="0">
                <a:solidFill>
                  <a:srgbClr val="0070C0"/>
                </a:solidFill>
              </a:rPr>
              <a:t>unlabeled</a:t>
            </a:r>
            <a:r>
              <a:rPr lang="en-US" altLang="zh-CN" sz="2000" dirty="0" smtClean="0"/>
              <a:t> instances to be </a:t>
            </a:r>
            <a:r>
              <a:rPr lang="en-US" altLang="zh-CN" sz="2000" dirty="0" smtClean="0">
                <a:solidFill>
                  <a:srgbClr val="C00000"/>
                </a:solidFill>
              </a:rPr>
              <a:t>labeled</a:t>
            </a:r>
            <a:r>
              <a:rPr lang="en-US" altLang="zh-CN" sz="2000" dirty="0" smtClean="0"/>
              <a:t> by an oracle</a:t>
            </a:r>
          </a:p>
          <a:p>
            <a:pPr lvl="2"/>
            <a:r>
              <a:rPr lang="en-US" altLang="zh-CN" sz="1800" dirty="0" smtClean="0"/>
              <a:t>Achieve high accuracy with few labeled instances</a:t>
            </a:r>
          </a:p>
          <a:p>
            <a:pPr lvl="2"/>
            <a:r>
              <a:rPr lang="en-US" altLang="zh-CN" sz="1800" dirty="0" smtClean="0"/>
              <a:t>Minimize the cost of obtaining labeled data</a:t>
            </a:r>
          </a:p>
          <a:p>
            <a:pPr lvl="1"/>
            <a:r>
              <a:rPr lang="en-US" altLang="zh-CN" sz="2000" dirty="0" err="1" smtClean="0"/>
              <a:t>Eg</a:t>
            </a:r>
            <a:r>
              <a:rPr lang="en-US" altLang="zh-CN" sz="2000" dirty="0" smtClean="0"/>
              <a:t>: Speech recognition, Information Extraction, Classification &amp; filtering</a:t>
            </a:r>
            <a:endParaRPr lang="zh-CN" altLang="en-US" sz="2000" dirty="0"/>
          </a:p>
        </p:txBody>
      </p:sp>
      <p:pic>
        <p:nvPicPr>
          <p:cNvPr id="4" name="图片 3"/>
          <p:cNvPicPr>
            <a:picLocks noChangeAspect="1"/>
          </p:cNvPicPr>
          <p:nvPr/>
        </p:nvPicPr>
        <p:blipFill>
          <a:blip r:embed="rId2"/>
          <a:stretch>
            <a:fillRect/>
          </a:stretch>
        </p:blipFill>
        <p:spPr>
          <a:xfrm>
            <a:off x="5760720" y="2733611"/>
            <a:ext cx="2998887" cy="2826385"/>
          </a:xfrm>
          <a:prstGeom prst="rect">
            <a:avLst/>
          </a:prstGeom>
        </p:spPr>
      </p:pic>
    </p:spTree>
    <p:extLst>
      <p:ext uri="{BB962C8B-B14F-4D97-AF65-F5344CB8AC3E}">
        <p14:creationId xmlns:p14="http://schemas.microsoft.com/office/powerpoint/2010/main" val="1136626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Semi-supervised learning</a:t>
            </a:r>
          </a:p>
          <a:p>
            <a:r>
              <a:rPr lang="en-US" altLang="zh-CN" sz="2400" dirty="0" smtClean="0"/>
              <a:t>RL</a:t>
            </a:r>
          </a:p>
          <a:p>
            <a:r>
              <a:rPr lang="en-US" altLang="zh-CN" sz="2400" dirty="0" smtClean="0"/>
              <a:t>Submodular optimization</a:t>
            </a:r>
          </a:p>
          <a:p>
            <a:r>
              <a:rPr lang="en-US" altLang="zh-CN" sz="2400" dirty="0" smtClean="0"/>
              <a:t>Equivalence query learning</a:t>
            </a:r>
          </a:p>
          <a:p>
            <a:r>
              <a:rPr lang="en-US" altLang="zh-CN" sz="2400" dirty="0" smtClean="0"/>
              <a:t>Model parroting and compression</a:t>
            </a:r>
            <a:endParaRPr lang="zh-CN" altLang="en-US" sz="2400"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1000080" y="2500200"/>
              <a:ext cx="3000600" cy="955800"/>
            </p14:xfrm>
          </p:contentPart>
        </mc:Choice>
        <mc:Fallback>
          <p:pic>
            <p:nvPicPr>
              <p:cNvPr id="4" name="墨迹 3"/>
              <p:cNvPicPr/>
              <p:nvPr/>
            </p:nvPicPr>
            <p:blipFill>
              <a:blip r:embed="rId3"/>
              <a:stretch>
                <a:fillRect/>
              </a:stretch>
            </p:blipFill>
            <p:spPr>
              <a:xfrm>
                <a:off x="990720" y="2490840"/>
                <a:ext cx="3019320" cy="974520"/>
              </a:xfrm>
              <a:prstGeom prst="rect">
                <a:avLst/>
              </a:prstGeom>
            </p:spPr>
          </p:pic>
        </mc:Fallback>
      </mc:AlternateContent>
    </p:spTree>
    <p:extLst>
      <p:ext uri="{BB962C8B-B14F-4D97-AF65-F5344CB8AC3E}">
        <p14:creationId xmlns:p14="http://schemas.microsoft.com/office/powerpoint/2010/main" val="1960887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Tools: </a:t>
            </a:r>
            <a:r>
              <a:rPr lang="en-US" altLang="zh-CN" dirty="0" err="1" smtClean="0"/>
              <a:t>ALipy</a:t>
            </a:r>
            <a:endParaRPr lang="zh-CN" altLang="en-US" dirty="0"/>
          </a:p>
        </p:txBody>
      </p:sp>
      <p:sp>
        <p:nvSpPr>
          <p:cNvPr id="3" name="内容占位符 2"/>
          <p:cNvSpPr>
            <a:spLocks noGrp="1"/>
          </p:cNvSpPr>
          <p:nvPr>
            <p:ph idx="1"/>
          </p:nvPr>
        </p:nvSpPr>
        <p:spPr>
          <a:xfrm>
            <a:off x="685800" y="2121408"/>
            <a:ext cx="7772400" cy="4350512"/>
          </a:xfrm>
        </p:spPr>
        <p:txBody>
          <a:bodyPr>
            <a:normAutofit/>
          </a:bodyPr>
          <a:lstStyle/>
          <a:p>
            <a:r>
              <a:rPr lang="en-US" altLang="zh-CN" dirty="0" smtClean="0"/>
              <a:t>Support</a:t>
            </a:r>
          </a:p>
          <a:p>
            <a:pPr lvl="1"/>
            <a:r>
              <a:rPr lang="en-US" altLang="zh-CN" dirty="0" err="1" smtClean="0"/>
              <a:t>Numpy</a:t>
            </a:r>
            <a:r>
              <a:rPr lang="en-US" altLang="zh-CN" dirty="0" smtClean="0"/>
              <a:t>, </a:t>
            </a:r>
            <a:r>
              <a:rPr lang="en-US" altLang="zh-CN" dirty="0" err="1" smtClean="0"/>
              <a:t>scipy</a:t>
            </a:r>
            <a:r>
              <a:rPr lang="en-US" altLang="zh-CN" dirty="0" smtClean="0"/>
              <a:t>, </a:t>
            </a:r>
            <a:r>
              <a:rPr lang="en-US" altLang="zh-CN" dirty="0" err="1" smtClean="0"/>
              <a:t>prettytable</a:t>
            </a:r>
            <a:r>
              <a:rPr lang="en-US" altLang="zh-CN" dirty="0" smtClean="0"/>
              <a:t>, </a:t>
            </a:r>
            <a:r>
              <a:rPr lang="en-US" altLang="zh-CN" dirty="0" err="1" smtClean="0"/>
              <a:t>matplotlib</a:t>
            </a:r>
            <a:r>
              <a:rPr lang="en-US" altLang="zh-CN" dirty="0" smtClean="0"/>
              <a:t>, </a:t>
            </a:r>
            <a:r>
              <a:rPr lang="en-US" altLang="zh-CN" dirty="0" err="1" smtClean="0"/>
              <a:t>scikit</a:t>
            </a:r>
            <a:r>
              <a:rPr lang="en-US" altLang="zh-CN" dirty="0" smtClean="0"/>
              <a:t>-learn</a:t>
            </a:r>
          </a:p>
          <a:p>
            <a:pPr lvl="1"/>
            <a:r>
              <a:rPr lang="en-US" altLang="zh-CN" dirty="0" err="1" smtClean="0"/>
              <a:t>Cvxpy</a:t>
            </a:r>
            <a:endParaRPr lang="en-US" altLang="zh-CN" dirty="0" smtClean="0"/>
          </a:p>
          <a:p>
            <a:r>
              <a:rPr lang="en-US" altLang="zh-CN" dirty="0" smtClean="0"/>
              <a:t>Modules</a:t>
            </a:r>
          </a:p>
          <a:p>
            <a:pPr lvl="1"/>
            <a:r>
              <a:rPr lang="en-US" altLang="zh-CN" dirty="0" err="1" smtClean="0"/>
              <a:t>Alipy.data_manipulate</a:t>
            </a:r>
            <a:endParaRPr lang="en-US" altLang="zh-CN" dirty="0" smtClean="0"/>
          </a:p>
          <a:p>
            <a:pPr lvl="1"/>
            <a:r>
              <a:rPr lang="en-US" altLang="zh-CN" dirty="0" err="1" smtClean="0"/>
              <a:t>Alipy.query_strategy</a:t>
            </a:r>
            <a:endParaRPr lang="en-US" altLang="zh-CN" dirty="0" smtClean="0"/>
          </a:p>
          <a:p>
            <a:pPr lvl="1"/>
            <a:r>
              <a:rPr lang="en-US" altLang="zh-CN" dirty="0" err="1" smtClean="0"/>
              <a:t>Alipy.index.IndexCollection</a:t>
            </a:r>
            <a:endParaRPr lang="en-US" altLang="zh-CN" dirty="0" smtClean="0"/>
          </a:p>
          <a:p>
            <a:pPr lvl="1"/>
            <a:r>
              <a:rPr lang="en-US" altLang="zh-CN" dirty="0" err="1" smtClean="0"/>
              <a:t>Alipy.metric</a:t>
            </a:r>
            <a:endParaRPr lang="en-US" altLang="zh-CN" dirty="0" smtClean="0"/>
          </a:p>
          <a:p>
            <a:pPr lvl="1"/>
            <a:r>
              <a:rPr lang="en-US" altLang="zh-CN" dirty="0" err="1" smtClean="0"/>
              <a:t>Alipy.experiment.state</a:t>
            </a:r>
            <a:r>
              <a:rPr lang="en-US" altLang="zh-CN" dirty="0" smtClean="0"/>
              <a:t> &amp; </a:t>
            </a:r>
            <a:r>
              <a:rPr lang="en-US" altLang="zh-CN" dirty="0" err="1" smtClean="0"/>
              <a:t>experiment.state_io</a:t>
            </a:r>
            <a:endParaRPr lang="en-US" altLang="zh-CN" dirty="0" smtClean="0"/>
          </a:p>
          <a:p>
            <a:pPr lvl="1"/>
            <a:r>
              <a:rPr lang="en-US" altLang="zh-CN" dirty="0" err="1" smtClean="0"/>
              <a:t>Alipy.experiment.stopping_criteria</a:t>
            </a:r>
            <a:endParaRPr lang="en-US" altLang="zh-CN" dirty="0" smtClean="0"/>
          </a:p>
          <a:p>
            <a:pPr lvl="1"/>
            <a:r>
              <a:rPr lang="en-US" altLang="zh-CN" dirty="0" err="1" smtClean="0"/>
              <a:t>Alipy.oracle</a:t>
            </a:r>
            <a:endParaRPr lang="en-US" altLang="zh-CN" dirty="0" smtClean="0"/>
          </a:p>
          <a:p>
            <a:pPr lvl="1"/>
            <a:r>
              <a:rPr lang="en-US" altLang="zh-CN" dirty="0" err="1" smtClean="0"/>
              <a:t>Alipy.experiment.experiment_analyser</a:t>
            </a:r>
            <a:endParaRPr lang="en-US" altLang="zh-CN" dirty="0" smtClean="0"/>
          </a:p>
          <a:p>
            <a:pPr lvl="1"/>
            <a:r>
              <a:rPr lang="en-US" altLang="zh-CN" dirty="0" err="1" smtClean="0"/>
              <a:t>Alipy.utils.multi_thread</a:t>
            </a:r>
            <a:endParaRPr lang="en-US" altLang="zh-CN" dirty="0" smtClean="0"/>
          </a:p>
        </p:txBody>
      </p:sp>
    </p:spTree>
    <p:extLst>
      <p:ext uri="{BB962C8B-B14F-4D97-AF65-F5344CB8AC3E}">
        <p14:creationId xmlns:p14="http://schemas.microsoft.com/office/powerpoint/2010/main" val="427563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Tools: </a:t>
            </a:r>
            <a:r>
              <a:rPr lang="en-US" altLang="zh-CN" dirty="0" err="1" smtClean="0"/>
              <a:t>ALipy</a:t>
            </a:r>
            <a:endParaRPr lang="zh-CN" altLang="en-US" dirty="0"/>
          </a:p>
        </p:txBody>
      </p:sp>
      <p:sp>
        <p:nvSpPr>
          <p:cNvPr id="3" name="内容占位符 2"/>
          <p:cNvSpPr>
            <a:spLocks noGrp="1"/>
          </p:cNvSpPr>
          <p:nvPr>
            <p:ph idx="1"/>
          </p:nvPr>
        </p:nvSpPr>
        <p:spPr/>
        <p:txBody>
          <a:bodyPr/>
          <a:lstStyle/>
          <a:p>
            <a:r>
              <a:rPr lang="en-US" altLang="zh-CN" dirty="0" smtClean="0"/>
              <a:t>Install</a:t>
            </a:r>
          </a:p>
          <a:p>
            <a:pPr lvl="1"/>
            <a:r>
              <a:rPr lang="en-US" altLang="zh-CN" dirty="0">
                <a:hlinkClick r:id="rId2"/>
              </a:rPr>
              <a:t>http://</a:t>
            </a:r>
            <a:r>
              <a:rPr lang="en-US" altLang="zh-CN" dirty="0" smtClean="0">
                <a:hlinkClick r:id="rId2"/>
              </a:rPr>
              <a:t>parnec.nuaa.edu.cn/huangsj/alipy/installation.html</a:t>
            </a:r>
            <a:endParaRPr lang="en-US" altLang="zh-CN" dirty="0" smtClean="0"/>
          </a:p>
          <a:p>
            <a:r>
              <a:rPr lang="en-US" altLang="zh-CN" dirty="0" smtClean="0"/>
              <a:t>Test</a:t>
            </a:r>
          </a:p>
          <a:p>
            <a:pPr lvl="1"/>
            <a:r>
              <a:rPr lang="en-US" altLang="zh-CN" dirty="0">
                <a:hlinkClick r:id="rId3"/>
              </a:rPr>
              <a:t>http://</a:t>
            </a:r>
            <a:r>
              <a:rPr lang="en-US" altLang="zh-CN" dirty="0" smtClean="0">
                <a:hlinkClick r:id="rId3"/>
              </a:rPr>
              <a:t>parnec.nuaa.edu.cn/huangsj/alipy/10_mins_to_alipy.html</a:t>
            </a:r>
            <a:endParaRPr lang="en-US" altLang="zh-CN" dirty="0" smtClean="0"/>
          </a:p>
        </p:txBody>
      </p:sp>
    </p:spTree>
    <p:extLst>
      <p:ext uri="{BB962C8B-B14F-4D97-AF65-F5344CB8AC3E}">
        <p14:creationId xmlns:p14="http://schemas.microsoft.com/office/powerpoint/2010/main" val="1775555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Scenarios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Membership query synthesis</a:t>
            </a:r>
          </a:p>
          <a:p>
            <a:r>
              <a:rPr lang="en-US" altLang="zh-CN" sz="2400" dirty="0" smtClean="0"/>
              <a:t>Stream-based selective sampling</a:t>
            </a:r>
          </a:p>
          <a:p>
            <a:r>
              <a:rPr lang="en-US" altLang="zh-CN" sz="2400" dirty="0" smtClean="0"/>
              <a:t>Pool-based sampling</a:t>
            </a:r>
            <a:endParaRPr lang="zh-CN" altLang="en-US" sz="2400" dirty="0"/>
          </a:p>
        </p:txBody>
      </p:sp>
      <p:pic>
        <p:nvPicPr>
          <p:cNvPr id="5" name="图片 4"/>
          <p:cNvPicPr>
            <a:picLocks noChangeAspect="1"/>
          </p:cNvPicPr>
          <p:nvPr/>
        </p:nvPicPr>
        <p:blipFill>
          <a:blip r:embed="rId2"/>
          <a:stretch>
            <a:fillRect/>
          </a:stretch>
        </p:blipFill>
        <p:spPr>
          <a:xfrm>
            <a:off x="1426893" y="3720645"/>
            <a:ext cx="6582508" cy="2955412"/>
          </a:xfrm>
          <a:prstGeom prst="rect">
            <a:avLst/>
          </a:prstGeom>
        </p:spPr>
      </p:pic>
    </p:spTree>
    <p:extLst>
      <p:ext uri="{BB962C8B-B14F-4D97-AF65-F5344CB8AC3E}">
        <p14:creationId xmlns:p14="http://schemas.microsoft.com/office/powerpoint/2010/main" val="457916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Membership Query Synthesis</a:t>
            </a:r>
            <a:endParaRPr lang="zh-CN" altLang="en-US" dirty="0"/>
          </a:p>
        </p:txBody>
      </p:sp>
      <p:sp>
        <p:nvSpPr>
          <p:cNvPr id="3" name="内容占位符 2"/>
          <p:cNvSpPr>
            <a:spLocks noGrp="1"/>
          </p:cNvSpPr>
          <p:nvPr>
            <p:ph idx="1"/>
          </p:nvPr>
        </p:nvSpPr>
        <p:spPr/>
        <p:txBody>
          <a:bodyPr/>
          <a:lstStyle/>
          <a:p>
            <a:r>
              <a:rPr lang="en-US" altLang="zh-CN" sz="2400" dirty="0" smtClean="0"/>
              <a:t>Membership query</a:t>
            </a:r>
          </a:p>
          <a:p>
            <a:pPr lvl="1"/>
            <a:r>
              <a:rPr lang="en-US" altLang="zh-CN" sz="2000" dirty="0" smtClean="0"/>
              <a:t>Learner may request labels for any unlabeled instance in the input space</a:t>
            </a:r>
          </a:p>
          <a:p>
            <a:pPr lvl="1"/>
            <a:r>
              <a:rPr lang="en-US" altLang="zh-CN" sz="2000" dirty="0" smtClean="0"/>
              <a:t>Including queries the learner generates de novo instead of those from some underlying natural distribution</a:t>
            </a:r>
          </a:p>
          <a:p>
            <a:pPr lvl="1"/>
            <a:r>
              <a:rPr lang="en-US" altLang="zh-CN" sz="2000" dirty="0" smtClean="0"/>
              <a:t>If the oracle is a human annotator, arbitrary labeling can be awkward</a:t>
            </a:r>
          </a:p>
          <a:p>
            <a:pPr lvl="2"/>
            <a:r>
              <a:rPr lang="en-US" altLang="zh-CN" sz="1800" dirty="0" smtClean="0"/>
              <a:t>NLP, handwritten characters classify</a:t>
            </a:r>
          </a:p>
          <a:p>
            <a:pPr lvl="1"/>
            <a:endParaRPr lang="zh-CN" altLang="en-US" dirty="0"/>
          </a:p>
        </p:txBody>
      </p:sp>
    </p:spTree>
    <p:extLst>
      <p:ext uri="{BB962C8B-B14F-4D97-AF65-F5344CB8AC3E}">
        <p14:creationId xmlns:p14="http://schemas.microsoft.com/office/powerpoint/2010/main" val="605294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Stream-based Selective </a:t>
            </a:r>
            <a:r>
              <a:rPr lang="en-US" altLang="zh-CN" dirty="0"/>
              <a:t>S</a:t>
            </a:r>
            <a:r>
              <a:rPr lang="en-US" altLang="zh-CN" dirty="0" smtClean="0"/>
              <a:t>ampling</a:t>
            </a:r>
            <a:endParaRPr lang="zh-CN" altLang="en-US" dirty="0"/>
          </a:p>
        </p:txBody>
      </p:sp>
      <p:sp>
        <p:nvSpPr>
          <p:cNvPr id="3" name="内容占位符 2"/>
          <p:cNvSpPr>
            <a:spLocks noGrp="1"/>
          </p:cNvSpPr>
          <p:nvPr>
            <p:ph idx="1"/>
          </p:nvPr>
        </p:nvSpPr>
        <p:spPr/>
        <p:txBody>
          <a:bodyPr>
            <a:noAutofit/>
          </a:bodyPr>
          <a:lstStyle/>
          <a:p>
            <a:r>
              <a:rPr lang="en-US" altLang="zh-CN" sz="2400" dirty="0" smtClean="0"/>
              <a:t>Key assumption</a:t>
            </a:r>
          </a:p>
          <a:p>
            <a:pPr lvl="1"/>
            <a:r>
              <a:rPr lang="en-US" altLang="zh-CN" sz="2000" dirty="0" smtClean="0"/>
              <a:t>Obtaining an unlabeled instance is free (or inexpensive)</a:t>
            </a:r>
          </a:p>
          <a:p>
            <a:pPr lvl="1"/>
            <a:r>
              <a:rPr lang="en-US" altLang="zh-CN" sz="2000" dirty="0" smtClean="0"/>
              <a:t>Can first be sampled from the actual distribution, then the learner can decide whether or not to request its label</a:t>
            </a:r>
          </a:p>
          <a:p>
            <a:r>
              <a:rPr lang="en-US" altLang="zh-CN" sz="2400" dirty="0" smtClean="0"/>
              <a:t>If the input distribution is uniform, selective sampling may well behave like membership query learning</a:t>
            </a:r>
          </a:p>
          <a:p>
            <a:r>
              <a:rPr lang="en-US" altLang="zh-CN" sz="2400" dirty="0" smtClean="0"/>
              <a:t>Measurement for selecting an instance</a:t>
            </a:r>
          </a:p>
          <a:p>
            <a:pPr lvl="1"/>
            <a:r>
              <a:rPr lang="en-US" altLang="zh-CN" sz="2000" dirty="0" smtClean="0"/>
              <a:t>Informative measure</a:t>
            </a:r>
          </a:p>
          <a:p>
            <a:pPr lvl="1"/>
            <a:r>
              <a:rPr lang="en-US" altLang="zh-CN" sz="2000" dirty="0" smtClean="0"/>
              <a:t>Query strategy</a:t>
            </a:r>
          </a:p>
          <a:p>
            <a:pPr lvl="1"/>
            <a:r>
              <a:rPr lang="en-US" altLang="zh-CN" sz="2000" dirty="0" smtClean="0"/>
              <a:t>Region of uncertainty</a:t>
            </a:r>
          </a:p>
          <a:p>
            <a:pPr lvl="1"/>
            <a:r>
              <a:rPr lang="en-US" altLang="zh-CN" sz="2000" dirty="0" smtClean="0"/>
              <a:t>…</a:t>
            </a:r>
            <a:endParaRPr lang="zh-CN" altLang="en-US" sz="2000" dirty="0"/>
          </a:p>
        </p:txBody>
      </p:sp>
    </p:spTree>
    <p:extLst>
      <p:ext uri="{BB962C8B-B14F-4D97-AF65-F5344CB8AC3E}">
        <p14:creationId xmlns:p14="http://schemas.microsoft.com/office/powerpoint/2010/main" val="2419292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Pool-based Sampling</a:t>
            </a:r>
            <a:endParaRPr lang="zh-CN" altLang="en-US" dirty="0"/>
          </a:p>
        </p:txBody>
      </p:sp>
      <p:sp>
        <p:nvSpPr>
          <p:cNvPr id="3" name="内容占位符 2"/>
          <p:cNvSpPr>
            <a:spLocks noGrp="1"/>
          </p:cNvSpPr>
          <p:nvPr>
            <p:ph idx="1"/>
          </p:nvPr>
        </p:nvSpPr>
        <p:spPr/>
        <p:txBody>
          <a:bodyPr/>
          <a:lstStyle/>
          <a:p>
            <a:r>
              <a:rPr lang="en-US" altLang="zh-CN" dirty="0" smtClean="0"/>
              <a:t>A small set of labeled data L, a large pool of unlabeled data U</a:t>
            </a:r>
          </a:p>
          <a:p>
            <a:r>
              <a:rPr lang="en-US" altLang="zh-CN" dirty="0" smtClean="0"/>
              <a:t>Queries are selectively drawn from the pool, usually assumed to be closed</a:t>
            </a:r>
          </a:p>
          <a:p>
            <a:r>
              <a:rPr lang="en-US" altLang="zh-CN" dirty="0" smtClean="0"/>
              <a:t>With some informativeness measure to evaluate all instances in the pool</a:t>
            </a:r>
          </a:p>
          <a:p>
            <a:r>
              <a:rPr lang="en-US" altLang="zh-CN" dirty="0" smtClean="0"/>
              <a:t>The most used method among the three methods</a:t>
            </a:r>
            <a:endParaRPr lang="zh-CN" altLang="en-US" dirty="0"/>
          </a:p>
        </p:txBody>
      </p:sp>
    </p:spTree>
    <p:extLst>
      <p:ext uri="{BB962C8B-B14F-4D97-AF65-F5344CB8AC3E}">
        <p14:creationId xmlns:p14="http://schemas.microsoft.com/office/powerpoint/2010/main" val="254746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pic>
        <p:nvPicPr>
          <p:cNvPr id="4" name="内容占位符 3"/>
          <p:cNvPicPr>
            <a:picLocks noGrp="1" noChangeAspect="1"/>
          </p:cNvPicPr>
          <p:nvPr>
            <p:ph idx="1"/>
          </p:nvPr>
        </p:nvPicPr>
        <p:blipFill>
          <a:blip r:embed="rId2"/>
          <a:stretch>
            <a:fillRect/>
          </a:stretch>
        </p:blipFill>
        <p:spPr>
          <a:xfrm>
            <a:off x="547245" y="1835150"/>
            <a:ext cx="5635042" cy="3172460"/>
          </a:xfrm>
          <a:prstGeom prst="rect">
            <a:avLst/>
          </a:prstGeom>
        </p:spPr>
      </p:pic>
      <p:pic>
        <p:nvPicPr>
          <p:cNvPr id="5" name="图片 4"/>
          <p:cNvPicPr>
            <a:picLocks noChangeAspect="1"/>
          </p:cNvPicPr>
          <p:nvPr/>
        </p:nvPicPr>
        <p:blipFill>
          <a:blip r:embed="rId3"/>
          <a:stretch>
            <a:fillRect/>
          </a:stretch>
        </p:blipFill>
        <p:spPr>
          <a:xfrm>
            <a:off x="6301822" y="3637883"/>
            <a:ext cx="2511978" cy="2554796"/>
          </a:xfrm>
          <a:prstGeom prst="rect">
            <a:avLst/>
          </a:prstGeom>
        </p:spPr>
      </p:pic>
      <p:sp>
        <p:nvSpPr>
          <p:cNvPr id="7" name="上弧形箭头 6"/>
          <p:cNvSpPr/>
          <p:nvPr/>
        </p:nvSpPr>
        <p:spPr>
          <a:xfrm rot="2048128">
            <a:off x="6416002" y="2425822"/>
            <a:ext cx="1808480" cy="6757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5402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 Strategy Framework</a:t>
            </a:r>
            <a:endParaRPr lang="zh-CN" altLang="en-US" dirty="0"/>
          </a:p>
        </p:txBody>
      </p:sp>
      <p:sp>
        <p:nvSpPr>
          <p:cNvPr id="3" name="内容占位符 2"/>
          <p:cNvSpPr>
            <a:spLocks noGrp="1"/>
          </p:cNvSpPr>
          <p:nvPr>
            <p:ph idx="1"/>
          </p:nvPr>
        </p:nvSpPr>
        <p:spPr/>
        <p:txBody>
          <a:bodyPr/>
          <a:lstStyle/>
          <a:p>
            <a:r>
              <a:rPr lang="en-US" altLang="zh-CN" dirty="0" smtClean="0"/>
              <a:t>     refer to the most informative instance (best query) according to query selection algorithm A</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991037856"/>
              </p:ext>
            </p:extLst>
          </p:nvPr>
        </p:nvGraphicFramePr>
        <p:xfrm>
          <a:off x="953770" y="2121408"/>
          <a:ext cx="266700" cy="304800"/>
        </p:xfrm>
        <a:graphic>
          <a:graphicData uri="http://schemas.openxmlformats.org/presentationml/2006/ole">
            <mc:AlternateContent xmlns:mc="http://schemas.openxmlformats.org/markup-compatibility/2006">
              <mc:Choice xmlns:v="urn:schemas-microsoft-com:vml" Requires="v">
                <p:oleObj spid="_x0000_s1033" name="公式" r:id="rId3" imgW="266400" imgH="304560" progId="Equation.3">
                  <p:embed/>
                </p:oleObj>
              </mc:Choice>
              <mc:Fallback>
                <p:oleObj name="公式" r:id="rId3" imgW="266400" imgH="304560" progId="Equation.3">
                  <p:embed/>
                  <p:pic>
                    <p:nvPicPr>
                      <p:cNvPr id="0" name=""/>
                      <p:cNvPicPr/>
                      <p:nvPr/>
                    </p:nvPicPr>
                    <p:blipFill>
                      <a:blip r:embed="rId4"/>
                      <a:stretch>
                        <a:fillRect/>
                      </a:stretch>
                    </p:blipFill>
                    <p:spPr>
                      <a:xfrm>
                        <a:off x="953770" y="2121408"/>
                        <a:ext cx="266700" cy="304800"/>
                      </a:xfrm>
                      <a:prstGeom prst="rect">
                        <a:avLst/>
                      </a:prstGeom>
                    </p:spPr>
                  </p:pic>
                </p:oleObj>
              </mc:Fallback>
            </mc:AlternateContent>
          </a:graphicData>
        </a:graphic>
      </p:graphicFrame>
    </p:spTree>
    <p:extLst>
      <p:ext uri="{BB962C8B-B14F-4D97-AF65-F5344CB8AC3E}">
        <p14:creationId xmlns:p14="http://schemas.microsoft.com/office/powerpoint/2010/main" val="3585022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Uncertainty Sampling</a:t>
            </a:r>
            <a:endParaRPr lang="zh-CN" altLang="en-US" dirty="0"/>
          </a:p>
        </p:txBody>
      </p:sp>
      <p:sp>
        <p:nvSpPr>
          <p:cNvPr id="3" name="内容占位符 2"/>
          <p:cNvSpPr>
            <a:spLocks noGrp="1"/>
          </p:cNvSpPr>
          <p:nvPr>
            <p:ph idx="1"/>
          </p:nvPr>
        </p:nvSpPr>
        <p:spPr/>
        <p:txBody>
          <a:bodyPr/>
          <a:lstStyle/>
          <a:p>
            <a:r>
              <a:rPr lang="en-US" altLang="zh-CN" dirty="0" smtClean="0"/>
              <a:t>The least confident</a:t>
            </a:r>
          </a:p>
          <a:p>
            <a:endParaRPr lang="en-US" altLang="zh-CN" dirty="0"/>
          </a:p>
          <a:p>
            <a:pPr marL="0" indent="0">
              <a:buNone/>
            </a:pPr>
            <a:r>
              <a:rPr lang="en-US" altLang="zh-CN" dirty="0"/>
              <a:t> </a:t>
            </a:r>
            <a:r>
              <a:rPr lang="en-US" altLang="zh-CN" dirty="0" smtClean="0"/>
              <a:t>              where </a:t>
            </a:r>
          </a:p>
          <a:p>
            <a:endParaRPr lang="en-US" altLang="zh-CN" dirty="0" smtClean="0"/>
          </a:p>
          <a:p>
            <a:r>
              <a:rPr lang="en-US" altLang="zh-CN" dirty="0" smtClean="0"/>
              <a:t>Margin sampling</a:t>
            </a:r>
          </a:p>
          <a:p>
            <a:endParaRPr lang="en-US" altLang="zh-CN" dirty="0"/>
          </a:p>
          <a:p>
            <a:endParaRPr lang="en-US" altLang="zh-CN" dirty="0" smtClean="0"/>
          </a:p>
          <a:p>
            <a:r>
              <a:rPr lang="en-US" altLang="zh-CN" dirty="0" smtClean="0"/>
              <a:t>Entropy</a:t>
            </a:r>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611089943"/>
              </p:ext>
            </p:extLst>
          </p:nvPr>
        </p:nvGraphicFramePr>
        <p:xfrm>
          <a:off x="2417763" y="2386013"/>
          <a:ext cx="3436937" cy="614362"/>
        </p:xfrm>
        <a:graphic>
          <a:graphicData uri="http://schemas.openxmlformats.org/presentationml/2006/ole">
            <mc:AlternateContent xmlns:mc="http://schemas.openxmlformats.org/markup-compatibility/2006">
              <mc:Choice xmlns:v="urn:schemas-microsoft-com:vml" Requires="v">
                <p:oleObj spid="_x0000_s2083" name="公式" r:id="rId3" imgW="1777680" imgH="317160" progId="Equation.3">
                  <p:embed/>
                </p:oleObj>
              </mc:Choice>
              <mc:Fallback>
                <p:oleObj name="公式" r:id="rId3" imgW="1777680" imgH="317160" progId="Equation.3">
                  <p:embed/>
                  <p:pic>
                    <p:nvPicPr>
                      <p:cNvPr id="0" name=""/>
                      <p:cNvPicPr/>
                      <p:nvPr/>
                    </p:nvPicPr>
                    <p:blipFill>
                      <a:blip r:embed="rId4"/>
                      <a:stretch>
                        <a:fillRect/>
                      </a:stretch>
                    </p:blipFill>
                    <p:spPr>
                      <a:xfrm>
                        <a:off x="2417763" y="2386013"/>
                        <a:ext cx="3436937" cy="6143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1902975"/>
              </p:ext>
            </p:extLst>
          </p:nvPr>
        </p:nvGraphicFramePr>
        <p:xfrm>
          <a:off x="2907029" y="3264980"/>
          <a:ext cx="2806848" cy="463740"/>
        </p:xfrm>
        <a:graphic>
          <a:graphicData uri="http://schemas.openxmlformats.org/presentationml/2006/ole">
            <mc:AlternateContent xmlns:mc="http://schemas.openxmlformats.org/markup-compatibility/2006">
              <mc:Choice xmlns:v="urn:schemas-microsoft-com:vml" Requires="v">
                <p:oleObj spid="_x0000_s2084" name="公式" r:id="rId5" imgW="1460160" imgH="241200" progId="Equation.3">
                  <p:embed/>
                </p:oleObj>
              </mc:Choice>
              <mc:Fallback>
                <p:oleObj name="公式" r:id="rId5" imgW="1460160" imgH="241200" progId="Equation.3">
                  <p:embed/>
                  <p:pic>
                    <p:nvPicPr>
                      <p:cNvPr id="0" name=""/>
                      <p:cNvPicPr/>
                      <p:nvPr/>
                    </p:nvPicPr>
                    <p:blipFill>
                      <a:blip r:embed="rId6"/>
                      <a:stretch>
                        <a:fillRect/>
                      </a:stretch>
                    </p:blipFill>
                    <p:spPr>
                      <a:xfrm>
                        <a:off x="2907029" y="3264980"/>
                        <a:ext cx="2806848" cy="46374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37602059"/>
              </p:ext>
            </p:extLst>
          </p:nvPr>
        </p:nvGraphicFramePr>
        <p:xfrm>
          <a:off x="1773421" y="4212081"/>
          <a:ext cx="4295775" cy="612775"/>
        </p:xfrm>
        <a:graphic>
          <a:graphicData uri="http://schemas.openxmlformats.org/presentationml/2006/ole">
            <mc:AlternateContent xmlns:mc="http://schemas.openxmlformats.org/markup-compatibility/2006">
              <mc:Choice xmlns:v="urn:schemas-microsoft-com:vml" Requires="v">
                <p:oleObj spid="_x0000_s2085" name="公式" r:id="rId7" imgW="2222280" imgH="317160" progId="Equation.3">
                  <p:embed/>
                </p:oleObj>
              </mc:Choice>
              <mc:Fallback>
                <p:oleObj name="公式" r:id="rId7" imgW="2222280" imgH="317160" progId="Equation.3">
                  <p:embed/>
                  <p:pic>
                    <p:nvPicPr>
                      <p:cNvPr id="4" name="对象 3"/>
                      <p:cNvPicPr/>
                      <p:nvPr/>
                    </p:nvPicPr>
                    <p:blipFill>
                      <a:blip r:embed="rId8"/>
                      <a:stretch>
                        <a:fillRect/>
                      </a:stretch>
                    </p:blipFill>
                    <p:spPr>
                      <a:xfrm>
                        <a:off x="1773421" y="4212081"/>
                        <a:ext cx="4295775" cy="6127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56771720"/>
              </p:ext>
            </p:extLst>
          </p:nvPr>
        </p:nvGraphicFramePr>
        <p:xfrm>
          <a:off x="1631949" y="5463032"/>
          <a:ext cx="5008563" cy="736600"/>
        </p:xfrm>
        <a:graphic>
          <a:graphicData uri="http://schemas.openxmlformats.org/presentationml/2006/ole">
            <mc:AlternateContent xmlns:mc="http://schemas.openxmlformats.org/markup-compatibility/2006">
              <mc:Choice xmlns:v="urn:schemas-microsoft-com:vml" Requires="v">
                <p:oleObj spid="_x0000_s2086" name="公式" r:id="rId9" imgW="2590560" imgH="380880" progId="Equation.3">
                  <p:embed/>
                </p:oleObj>
              </mc:Choice>
              <mc:Fallback>
                <p:oleObj name="公式" r:id="rId9" imgW="2590560" imgH="380880" progId="Equation.3">
                  <p:embed/>
                  <p:pic>
                    <p:nvPicPr>
                      <p:cNvPr id="6" name="对象 5"/>
                      <p:cNvPicPr/>
                      <p:nvPr/>
                    </p:nvPicPr>
                    <p:blipFill>
                      <a:blip r:embed="rId10"/>
                      <a:stretch>
                        <a:fillRect/>
                      </a:stretch>
                    </p:blipFill>
                    <p:spPr>
                      <a:xfrm>
                        <a:off x="1631949" y="5463032"/>
                        <a:ext cx="5008563" cy="736600"/>
                      </a:xfrm>
                      <a:prstGeom prst="rect">
                        <a:avLst/>
                      </a:prstGeom>
                    </p:spPr>
                  </p:pic>
                </p:oleObj>
              </mc:Fallback>
            </mc:AlternateContent>
          </a:graphicData>
        </a:graphic>
      </p:graphicFrame>
    </p:spTree>
    <p:extLst>
      <p:ext uri="{BB962C8B-B14F-4D97-AF65-F5344CB8AC3E}">
        <p14:creationId xmlns:p14="http://schemas.microsoft.com/office/powerpoint/2010/main" val="25365789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431</TotalTime>
  <Words>962</Words>
  <Application>Microsoft Office PowerPoint</Application>
  <PresentationFormat>全屏显示(4:3)</PresentationFormat>
  <Paragraphs>145</Paragraphs>
  <Slides>22</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等线</vt:lpstr>
      <vt:lpstr>方正姚体</vt:lpstr>
      <vt:lpstr>Rockwell</vt:lpstr>
      <vt:lpstr>Rockwell Condensed</vt:lpstr>
      <vt:lpstr>Times New Roman</vt:lpstr>
      <vt:lpstr>Wingdings</vt:lpstr>
      <vt:lpstr>木活字</vt:lpstr>
      <vt:lpstr>Microsoft 公式 3.0</vt:lpstr>
      <vt:lpstr> Active Learning (A brief Introduction) </vt:lpstr>
      <vt:lpstr>What is AL</vt:lpstr>
      <vt:lpstr>Scenarios</vt:lpstr>
      <vt:lpstr>Membership Query Synthesis</vt:lpstr>
      <vt:lpstr>Stream-based Selective Sampling</vt:lpstr>
      <vt:lpstr>Pool-based Sampling</vt:lpstr>
      <vt:lpstr>An Example</vt:lpstr>
      <vt:lpstr>Query Strategy Framework</vt:lpstr>
      <vt:lpstr>Uncertainty Sampling</vt:lpstr>
      <vt:lpstr>Comparison</vt:lpstr>
      <vt:lpstr>Query-by-committee</vt:lpstr>
      <vt:lpstr>Query-by-committee</vt:lpstr>
      <vt:lpstr>Expected Model Change</vt:lpstr>
      <vt:lpstr>Expected Error Reduction</vt:lpstr>
      <vt:lpstr>Variance Reduction</vt:lpstr>
      <vt:lpstr>Fisher Information Ratio</vt:lpstr>
      <vt:lpstr>Density-weighted Methods</vt:lpstr>
      <vt:lpstr>Application fields</vt:lpstr>
      <vt:lpstr>Challenge</vt:lpstr>
      <vt:lpstr>Related works</vt:lpstr>
      <vt:lpstr>Tools: ALipy</vt:lpstr>
      <vt:lpstr>Tools: ALipy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Active Learning (A brief Introduction) </dc:title>
  <dc:creator>Li Liangcheng</dc:creator>
  <cp:lastModifiedBy>Li Liangcheng</cp:lastModifiedBy>
  <cp:revision>21</cp:revision>
  <dcterms:created xsi:type="dcterms:W3CDTF">2019-03-06T07:01:47Z</dcterms:created>
  <dcterms:modified xsi:type="dcterms:W3CDTF">2019-03-06T14:12:55Z</dcterms:modified>
</cp:coreProperties>
</file>