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9" r:id="rId3"/>
    <p:sldId id="257" r:id="rId4"/>
    <p:sldId id="260"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D49BA-175D-4CFF-BB1B-D29B9F7291BC}" v="4926" dt="2021-03-26T11:53:59.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C4336-3A80-4A37-995C-050D007AAD98}" type="doc">
      <dgm:prSet loTypeId="urn:microsoft.com/office/officeart/2016/7/layout/BasicLinearProcessNumbered" loCatId="process" qsTypeId="urn:microsoft.com/office/officeart/2005/8/quickstyle/simple4" qsCatId="simple" csTypeId="urn:microsoft.com/office/officeart/2005/8/colors/accent0_3" csCatId="mainScheme" phldr="1"/>
      <dgm:spPr/>
      <dgm:t>
        <a:bodyPr/>
        <a:lstStyle/>
        <a:p>
          <a:endParaRPr lang="en-US"/>
        </a:p>
      </dgm:t>
    </dgm:pt>
    <dgm:pt modelId="{E5EFD587-FC63-4D1C-96D3-D311F4D5DA9E}">
      <dgm:prSet/>
      <dgm:spPr/>
      <dgm:t>
        <a:bodyPr/>
        <a:lstStyle/>
        <a:p>
          <a:pPr rtl="0"/>
          <a:r>
            <a:rPr lang="en-US" dirty="0"/>
            <a:t>Let's create </a:t>
          </a:r>
          <a:r>
            <a:rPr lang="en-US" dirty="0">
              <a:latin typeface="Century Gothic" panose="020B0502020202020204"/>
            </a:rPr>
            <a:t>four instances for our purpose.</a:t>
          </a:r>
          <a:endParaRPr lang="en-US" dirty="0"/>
        </a:p>
      </dgm:t>
    </dgm:pt>
    <dgm:pt modelId="{1C1F4FCF-4A80-4B18-A2D8-2A5E4F803D5B}" type="parTrans" cxnId="{CA487709-D5D8-44A0-A4A3-88925FEAB413}">
      <dgm:prSet/>
      <dgm:spPr/>
      <dgm:t>
        <a:bodyPr/>
        <a:lstStyle/>
        <a:p>
          <a:endParaRPr lang="en-US"/>
        </a:p>
      </dgm:t>
    </dgm:pt>
    <dgm:pt modelId="{2533FAA7-2686-4A09-A1ED-57169F1F09E1}" type="sibTrans" cxnId="{CA487709-D5D8-44A0-A4A3-88925FEAB413}">
      <dgm:prSet phldrT="1" phldr="0"/>
      <dgm:spPr/>
      <dgm:t>
        <a:bodyPr/>
        <a:lstStyle/>
        <a:p>
          <a:r>
            <a:rPr lang="en-US"/>
            <a:t>1</a:t>
          </a:r>
        </a:p>
      </dgm:t>
    </dgm:pt>
    <dgm:pt modelId="{E47D6F87-70AC-4FA4-92FC-A6202EE5C20B}">
      <dgm:prSet phldr="0"/>
      <dgm:spPr/>
      <dgm:t>
        <a:bodyPr/>
        <a:lstStyle/>
        <a:p>
          <a:pPr rtl="0"/>
          <a:r>
            <a:rPr lang="en-US" dirty="0">
              <a:latin typeface="Century Gothic" panose="020B0502020202020204"/>
            </a:rPr>
            <a:t> Configure Build actions in Jenkins.</a:t>
          </a:r>
        </a:p>
      </dgm:t>
    </dgm:pt>
    <dgm:pt modelId="{049E30CB-BCD9-4C47-B055-BE81A5F18079}" type="parTrans" cxnId="{70E6892F-3D10-4467-A74B-47D4680B4EB1}">
      <dgm:prSet/>
      <dgm:spPr/>
    </dgm:pt>
    <dgm:pt modelId="{45502776-AB37-4BE7-BF68-416FC8C015D0}" type="sibTrans" cxnId="{70E6892F-3D10-4467-A74B-47D4680B4EB1}">
      <dgm:prSet phldrT="5" phldr="0"/>
      <dgm:spPr/>
      <dgm:t>
        <a:bodyPr/>
        <a:lstStyle/>
        <a:p>
          <a:r>
            <a:rPr lang="en-US"/>
            <a:t>5</a:t>
          </a:r>
        </a:p>
      </dgm:t>
    </dgm:pt>
    <dgm:pt modelId="{F6049B2E-4273-4477-8E58-1F2654244AAE}">
      <dgm:prSet phldr="0"/>
      <dgm:spPr/>
      <dgm:t>
        <a:bodyPr/>
        <a:lstStyle/>
        <a:p>
          <a:pPr rtl="0"/>
          <a:r>
            <a:rPr lang="en-US" b="0" i="0" dirty="0">
              <a:latin typeface="Century Gothic" panose="020B0502020202020204"/>
            </a:rPr>
            <a:t>Set</a:t>
          </a:r>
          <a:r>
            <a:rPr lang="en-US" dirty="0">
              <a:latin typeface="Century Gothic" panose="020B0502020202020204"/>
            </a:rPr>
            <a:t> up Git on Dev-workstation and connected it with GitHub repository</a:t>
          </a:r>
        </a:p>
      </dgm:t>
    </dgm:pt>
    <dgm:pt modelId="{A8143101-4CC1-4B41-925A-200CA1CEA5A6}" type="parTrans" cxnId="{8C5A587A-5871-4768-8235-90B7DF5E3CD1}">
      <dgm:prSet/>
      <dgm:spPr/>
    </dgm:pt>
    <dgm:pt modelId="{B923DE4E-27CF-4895-8012-8550CAF7130B}" type="sibTrans" cxnId="{8C5A587A-5871-4768-8235-90B7DF5E3CD1}">
      <dgm:prSet phldrT="2" phldr="0"/>
      <dgm:spPr/>
      <dgm:t>
        <a:bodyPr/>
        <a:lstStyle/>
        <a:p>
          <a:r>
            <a:rPr lang="en-US"/>
            <a:t>2</a:t>
          </a:r>
        </a:p>
      </dgm:t>
    </dgm:pt>
    <dgm:pt modelId="{9703DE4C-AB51-43DB-ACD0-7824FA012F0A}">
      <dgm:prSet phldr="0"/>
      <dgm:spPr/>
      <dgm:t>
        <a:bodyPr/>
        <a:lstStyle/>
        <a:p>
          <a:pPr rtl="0"/>
          <a:r>
            <a:rPr lang="en-US" dirty="0">
              <a:latin typeface="Century Gothic" panose="020B0502020202020204"/>
            </a:rPr>
            <a:t>Install Ansible and write playbook to configure our Web Server.</a:t>
          </a:r>
          <a:endParaRPr lang="en-US" b="0" i="0" dirty="0">
            <a:latin typeface="Century Gothic" panose="020B0502020202020204"/>
          </a:endParaRPr>
        </a:p>
      </dgm:t>
    </dgm:pt>
    <dgm:pt modelId="{9781134D-EA35-4041-8DDA-0A83D2431728}" type="parTrans" cxnId="{D5D7C549-DED0-4BA1-934D-00BAE59995F6}">
      <dgm:prSet/>
      <dgm:spPr/>
    </dgm:pt>
    <dgm:pt modelId="{9CA2A0DE-299C-4EFD-B291-0933B9F53E0A}" type="sibTrans" cxnId="{D5D7C549-DED0-4BA1-934D-00BAE59995F6}">
      <dgm:prSet phldrT="3" phldr="0"/>
      <dgm:spPr/>
      <dgm:t>
        <a:bodyPr/>
        <a:lstStyle/>
        <a:p>
          <a:r>
            <a:rPr lang="en-US"/>
            <a:t>3</a:t>
          </a:r>
        </a:p>
      </dgm:t>
    </dgm:pt>
    <dgm:pt modelId="{700B8E7B-11A8-4CD0-B654-2EE171EE5864}">
      <dgm:prSet phldr="0"/>
      <dgm:spPr/>
      <dgm:t>
        <a:bodyPr/>
        <a:lstStyle/>
        <a:p>
          <a:pPr rtl="0"/>
          <a:r>
            <a:rPr lang="en-US" b="0" i="0" dirty="0">
              <a:latin typeface="Century Gothic" panose="020B0502020202020204"/>
            </a:rPr>
            <a:t>Install </a:t>
          </a:r>
          <a:r>
            <a:rPr lang="en-US" dirty="0">
              <a:latin typeface="Century Gothic" panose="020B0502020202020204"/>
            </a:rPr>
            <a:t>Java and Jenkins. Connecting Jenkins and GitHub via Webhook. </a:t>
          </a:r>
          <a:endParaRPr lang="en-US" dirty="0"/>
        </a:p>
      </dgm:t>
    </dgm:pt>
    <dgm:pt modelId="{7B01A205-D148-4246-8102-90DF3D52E51B}" type="parTrans" cxnId="{8E15FD21-1CB9-4F2E-8B63-F3F780CB607F}">
      <dgm:prSet/>
      <dgm:spPr/>
    </dgm:pt>
    <dgm:pt modelId="{51B9E107-C3EF-475B-B51D-78C9925C0383}" type="sibTrans" cxnId="{8E15FD21-1CB9-4F2E-8B63-F3F780CB607F}">
      <dgm:prSet phldrT="4" phldr="0"/>
      <dgm:spPr/>
      <dgm:t>
        <a:bodyPr/>
        <a:lstStyle/>
        <a:p>
          <a:r>
            <a:rPr lang="en-US"/>
            <a:t>4</a:t>
          </a:r>
        </a:p>
      </dgm:t>
    </dgm:pt>
    <dgm:pt modelId="{977D4FC3-BF97-48C1-9192-08321FA52757}" type="pres">
      <dgm:prSet presAssocID="{AF3C4336-3A80-4A37-995C-050D007AAD98}" presName="Name0" presStyleCnt="0">
        <dgm:presLayoutVars>
          <dgm:animLvl val="lvl"/>
          <dgm:resizeHandles val="exact"/>
        </dgm:presLayoutVars>
      </dgm:prSet>
      <dgm:spPr/>
    </dgm:pt>
    <dgm:pt modelId="{92ECB853-4EE2-4ADA-8091-AC19C9242694}" type="pres">
      <dgm:prSet presAssocID="{E5EFD587-FC63-4D1C-96D3-D311F4D5DA9E}" presName="compositeNode" presStyleCnt="0">
        <dgm:presLayoutVars>
          <dgm:bulletEnabled val="1"/>
        </dgm:presLayoutVars>
      </dgm:prSet>
      <dgm:spPr/>
    </dgm:pt>
    <dgm:pt modelId="{D85719E2-F89F-49BD-8B9A-069290D9DD22}" type="pres">
      <dgm:prSet presAssocID="{E5EFD587-FC63-4D1C-96D3-D311F4D5DA9E}" presName="bgRect" presStyleLbl="bgAccFollowNode1" presStyleIdx="0" presStyleCnt="5"/>
      <dgm:spPr/>
    </dgm:pt>
    <dgm:pt modelId="{B93ECD8F-65A2-4F6A-8403-89247CAACBAF}" type="pres">
      <dgm:prSet presAssocID="{2533FAA7-2686-4A09-A1ED-57169F1F09E1}" presName="sibTransNodeCircle" presStyleLbl="alignNode1" presStyleIdx="0" presStyleCnt="10">
        <dgm:presLayoutVars>
          <dgm:chMax val="0"/>
          <dgm:bulletEnabled/>
        </dgm:presLayoutVars>
      </dgm:prSet>
      <dgm:spPr/>
    </dgm:pt>
    <dgm:pt modelId="{F772F53D-1DB7-4407-B9D1-DE03E1E9EDF4}" type="pres">
      <dgm:prSet presAssocID="{E5EFD587-FC63-4D1C-96D3-D311F4D5DA9E}" presName="bottomLine" presStyleLbl="alignNode1" presStyleIdx="1" presStyleCnt="10">
        <dgm:presLayoutVars/>
      </dgm:prSet>
      <dgm:spPr/>
    </dgm:pt>
    <dgm:pt modelId="{50C6AA6C-9229-43E1-8D07-D20C5DE075F9}" type="pres">
      <dgm:prSet presAssocID="{E5EFD587-FC63-4D1C-96D3-D311F4D5DA9E}" presName="nodeText" presStyleLbl="bgAccFollowNode1" presStyleIdx="0" presStyleCnt="5">
        <dgm:presLayoutVars>
          <dgm:bulletEnabled val="1"/>
        </dgm:presLayoutVars>
      </dgm:prSet>
      <dgm:spPr/>
    </dgm:pt>
    <dgm:pt modelId="{B6B515BD-8CC4-4E35-9883-BE070FECB300}" type="pres">
      <dgm:prSet presAssocID="{2533FAA7-2686-4A09-A1ED-57169F1F09E1}" presName="sibTrans" presStyleCnt="0"/>
      <dgm:spPr/>
    </dgm:pt>
    <dgm:pt modelId="{49BBDBF2-CBF0-4985-92DC-A833FBD932E4}" type="pres">
      <dgm:prSet presAssocID="{F6049B2E-4273-4477-8E58-1F2654244AAE}" presName="compositeNode" presStyleCnt="0">
        <dgm:presLayoutVars>
          <dgm:bulletEnabled val="1"/>
        </dgm:presLayoutVars>
      </dgm:prSet>
      <dgm:spPr/>
    </dgm:pt>
    <dgm:pt modelId="{4E74C981-C990-45C3-9607-A068B216227F}" type="pres">
      <dgm:prSet presAssocID="{F6049B2E-4273-4477-8E58-1F2654244AAE}" presName="bgRect" presStyleLbl="bgAccFollowNode1" presStyleIdx="1" presStyleCnt="5"/>
      <dgm:spPr/>
    </dgm:pt>
    <dgm:pt modelId="{B98EC783-3C2E-4E42-93F7-D5D039665456}" type="pres">
      <dgm:prSet presAssocID="{B923DE4E-27CF-4895-8012-8550CAF7130B}" presName="sibTransNodeCircle" presStyleLbl="alignNode1" presStyleIdx="2" presStyleCnt="10">
        <dgm:presLayoutVars>
          <dgm:chMax val="0"/>
          <dgm:bulletEnabled/>
        </dgm:presLayoutVars>
      </dgm:prSet>
      <dgm:spPr/>
    </dgm:pt>
    <dgm:pt modelId="{06AC38F4-6849-4285-A659-126328566948}" type="pres">
      <dgm:prSet presAssocID="{F6049B2E-4273-4477-8E58-1F2654244AAE}" presName="bottomLine" presStyleLbl="alignNode1" presStyleIdx="3" presStyleCnt="10">
        <dgm:presLayoutVars/>
      </dgm:prSet>
      <dgm:spPr/>
    </dgm:pt>
    <dgm:pt modelId="{62C11E9A-B3B8-4783-8DA9-0A43FCA9EE0C}" type="pres">
      <dgm:prSet presAssocID="{F6049B2E-4273-4477-8E58-1F2654244AAE}" presName="nodeText" presStyleLbl="bgAccFollowNode1" presStyleIdx="1" presStyleCnt="5">
        <dgm:presLayoutVars>
          <dgm:bulletEnabled val="1"/>
        </dgm:presLayoutVars>
      </dgm:prSet>
      <dgm:spPr/>
    </dgm:pt>
    <dgm:pt modelId="{771F939F-1BB6-4776-8EDA-649C6D9485A6}" type="pres">
      <dgm:prSet presAssocID="{B923DE4E-27CF-4895-8012-8550CAF7130B}" presName="sibTrans" presStyleCnt="0"/>
      <dgm:spPr/>
    </dgm:pt>
    <dgm:pt modelId="{728638F4-F670-4559-A70C-076BB34F03CC}" type="pres">
      <dgm:prSet presAssocID="{9703DE4C-AB51-43DB-ACD0-7824FA012F0A}" presName="compositeNode" presStyleCnt="0">
        <dgm:presLayoutVars>
          <dgm:bulletEnabled val="1"/>
        </dgm:presLayoutVars>
      </dgm:prSet>
      <dgm:spPr/>
    </dgm:pt>
    <dgm:pt modelId="{87DCFA23-C30B-42E1-9A96-F2CB2615A5EE}" type="pres">
      <dgm:prSet presAssocID="{9703DE4C-AB51-43DB-ACD0-7824FA012F0A}" presName="bgRect" presStyleLbl="bgAccFollowNode1" presStyleIdx="2" presStyleCnt="5"/>
      <dgm:spPr/>
    </dgm:pt>
    <dgm:pt modelId="{F58CA08E-7754-4E25-AAC1-643706714F5C}" type="pres">
      <dgm:prSet presAssocID="{9CA2A0DE-299C-4EFD-B291-0933B9F53E0A}" presName="sibTransNodeCircle" presStyleLbl="alignNode1" presStyleIdx="4" presStyleCnt="10">
        <dgm:presLayoutVars>
          <dgm:chMax val="0"/>
          <dgm:bulletEnabled/>
        </dgm:presLayoutVars>
      </dgm:prSet>
      <dgm:spPr/>
    </dgm:pt>
    <dgm:pt modelId="{A0BF2CC9-F55B-4C06-917A-E98D1040B68C}" type="pres">
      <dgm:prSet presAssocID="{9703DE4C-AB51-43DB-ACD0-7824FA012F0A}" presName="bottomLine" presStyleLbl="alignNode1" presStyleIdx="5" presStyleCnt="10">
        <dgm:presLayoutVars/>
      </dgm:prSet>
      <dgm:spPr/>
    </dgm:pt>
    <dgm:pt modelId="{5BEB9A30-C255-4E67-A91D-B818D793D96A}" type="pres">
      <dgm:prSet presAssocID="{9703DE4C-AB51-43DB-ACD0-7824FA012F0A}" presName="nodeText" presStyleLbl="bgAccFollowNode1" presStyleIdx="2" presStyleCnt="5">
        <dgm:presLayoutVars>
          <dgm:bulletEnabled val="1"/>
        </dgm:presLayoutVars>
      </dgm:prSet>
      <dgm:spPr/>
    </dgm:pt>
    <dgm:pt modelId="{12F06689-8F36-40A2-8027-CEF51D43EF5A}" type="pres">
      <dgm:prSet presAssocID="{9CA2A0DE-299C-4EFD-B291-0933B9F53E0A}" presName="sibTrans" presStyleCnt="0"/>
      <dgm:spPr/>
    </dgm:pt>
    <dgm:pt modelId="{F077E223-FB81-4267-9F29-297B8CA47AF2}" type="pres">
      <dgm:prSet presAssocID="{700B8E7B-11A8-4CD0-B654-2EE171EE5864}" presName="compositeNode" presStyleCnt="0">
        <dgm:presLayoutVars>
          <dgm:bulletEnabled val="1"/>
        </dgm:presLayoutVars>
      </dgm:prSet>
      <dgm:spPr/>
    </dgm:pt>
    <dgm:pt modelId="{C6DBB144-C63F-4504-90D2-1C59A51115FD}" type="pres">
      <dgm:prSet presAssocID="{700B8E7B-11A8-4CD0-B654-2EE171EE5864}" presName="bgRect" presStyleLbl="bgAccFollowNode1" presStyleIdx="3" presStyleCnt="5"/>
      <dgm:spPr/>
    </dgm:pt>
    <dgm:pt modelId="{493D5981-5400-4127-A08D-742C3FD619D1}" type="pres">
      <dgm:prSet presAssocID="{51B9E107-C3EF-475B-B51D-78C9925C0383}" presName="sibTransNodeCircle" presStyleLbl="alignNode1" presStyleIdx="6" presStyleCnt="10">
        <dgm:presLayoutVars>
          <dgm:chMax val="0"/>
          <dgm:bulletEnabled/>
        </dgm:presLayoutVars>
      </dgm:prSet>
      <dgm:spPr/>
    </dgm:pt>
    <dgm:pt modelId="{74309E63-10B6-42B7-A3D9-2D9B767EFE15}" type="pres">
      <dgm:prSet presAssocID="{700B8E7B-11A8-4CD0-B654-2EE171EE5864}" presName="bottomLine" presStyleLbl="alignNode1" presStyleIdx="7" presStyleCnt="10">
        <dgm:presLayoutVars/>
      </dgm:prSet>
      <dgm:spPr/>
    </dgm:pt>
    <dgm:pt modelId="{BB3D51AE-F64B-4C92-88AF-3A2A2FA4DDC5}" type="pres">
      <dgm:prSet presAssocID="{700B8E7B-11A8-4CD0-B654-2EE171EE5864}" presName="nodeText" presStyleLbl="bgAccFollowNode1" presStyleIdx="3" presStyleCnt="5">
        <dgm:presLayoutVars>
          <dgm:bulletEnabled val="1"/>
        </dgm:presLayoutVars>
      </dgm:prSet>
      <dgm:spPr/>
    </dgm:pt>
    <dgm:pt modelId="{A06AEAAE-EB79-40E8-82EC-753D8E8D06F3}" type="pres">
      <dgm:prSet presAssocID="{51B9E107-C3EF-475B-B51D-78C9925C0383}" presName="sibTrans" presStyleCnt="0"/>
      <dgm:spPr/>
    </dgm:pt>
    <dgm:pt modelId="{4A06615F-F49D-4383-A06C-61AB79542678}" type="pres">
      <dgm:prSet presAssocID="{E47D6F87-70AC-4FA4-92FC-A6202EE5C20B}" presName="compositeNode" presStyleCnt="0">
        <dgm:presLayoutVars>
          <dgm:bulletEnabled val="1"/>
        </dgm:presLayoutVars>
      </dgm:prSet>
      <dgm:spPr/>
    </dgm:pt>
    <dgm:pt modelId="{540E5AA5-54EF-4A7A-9F0B-390C7FE40DE2}" type="pres">
      <dgm:prSet presAssocID="{E47D6F87-70AC-4FA4-92FC-A6202EE5C20B}" presName="bgRect" presStyleLbl="bgAccFollowNode1" presStyleIdx="4" presStyleCnt="5"/>
      <dgm:spPr/>
    </dgm:pt>
    <dgm:pt modelId="{BB8B55F5-15F9-4484-877C-ACCFFB7EAEAB}" type="pres">
      <dgm:prSet presAssocID="{45502776-AB37-4BE7-BF68-416FC8C015D0}" presName="sibTransNodeCircle" presStyleLbl="alignNode1" presStyleIdx="8" presStyleCnt="10">
        <dgm:presLayoutVars>
          <dgm:chMax val="0"/>
          <dgm:bulletEnabled/>
        </dgm:presLayoutVars>
      </dgm:prSet>
      <dgm:spPr/>
    </dgm:pt>
    <dgm:pt modelId="{0E8736F9-4EA0-4E08-A7AF-660D96E6ADFD}" type="pres">
      <dgm:prSet presAssocID="{E47D6F87-70AC-4FA4-92FC-A6202EE5C20B}" presName="bottomLine" presStyleLbl="alignNode1" presStyleIdx="9" presStyleCnt="10">
        <dgm:presLayoutVars/>
      </dgm:prSet>
      <dgm:spPr/>
    </dgm:pt>
    <dgm:pt modelId="{FB6B384A-BB11-41BE-920B-C77C2CB4525F}" type="pres">
      <dgm:prSet presAssocID="{E47D6F87-70AC-4FA4-92FC-A6202EE5C20B}" presName="nodeText" presStyleLbl="bgAccFollowNode1" presStyleIdx="4" presStyleCnt="5">
        <dgm:presLayoutVars>
          <dgm:bulletEnabled val="1"/>
        </dgm:presLayoutVars>
      </dgm:prSet>
      <dgm:spPr/>
    </dgm:pt>
  </dgm:ptLst>
  <dgm:cxnLst>
    <dgm:cxn modelId="{CA487709-D5D8-44A0-A4A3-88925FEAB413}" srcId="{AF3C4336-3A80-4A37-995C-050D007AAD98}" destId="{E5EFD587-FC63-4D1C-96D3-D311F4D5DA9E}" srcOrd="0" destOrd="0" parTransId="{1C1F4FCF-4A80-4B18-A2D8-2A5E4F803D5B}" sibTransId="{2533FAA7-2686-4A09-A1ED-57169F1F09E1}"/>
    <dgm:cxn modelId="{8E15FD21-1CB9-4F2E-8B63-F3F780CB607F}" srcId="{AF3C4336-3A80-4A37-995C-050D007AAD98}" destId="{700B8E7B-11A8-4CD0-B654-2EE171EE5864}" srcOrd="3" destOrd="0" parTransId="{7B01A205-D148-4246-8102-90DF3D52E51B}" sibTransId="{51B9E107-C3EF-475B-B51D-78C9925C0383}"/>
    <dgm:cxn modelId="{70E6892F-3D10-4467-A74B-47D4680B4EB1}" srcId="{AF3C4336-3A80-4A37-995C-050D007AAD98}" destId="{E47D6F87-70AC-4FA4-92FC-A6202EE5C20B}" srcOrd="4" destOrd="0" parTransId="{049E30CB-BCD9-4C47-B055-BE81A5F18079}" sibTransId="{45502776-AB37-4BE7-BF68-416FC8C015D0}"/>
    <dgm:cxn modelId="{D5D7C549-DED0-4BA1-934D-00BAE59995F6}" srcId="{AF3C4336-3A80-4A37-995C-050D007AAD98}" destId="{9703DE4C-AB51-43DB-ACD0-7824FA012F0A}" srcOrd="2" destOrd="0" parTransId="{9781134D-EA35-4041-8DDA-0A83D2431728}" sibTransId="{9CA2A0DE-299C-4EFD-B291-0933B9F53E0A}"/>
    <dgm:cxn modelId="{2D1CB34B-9945-4EEF-ADDC-A770AF5CD970}" type="presOf" srcId="{700B8E7B-11A8-4CD0-B654-2EE171EE5864}" destId="{C6DBB144-C63F-4504-90D2-1C59A51115FD}" srcOrd="0" destOrd="0" presId="urn:microsoft.com/office/officeart/2016/7/layout/BasicLinearProcessNumbered"/>
    <dgm:cxn modelId="{ABC91D77-799E-4E49-8002-4C446293B440}" type="presOf" srcId="{F6049B2E-4273-4477-8E58-1F2654244AAE}" destId="{4E74C981-C990-45C3-9607-A068B216227F}" srcOrd="0" destOrd="0" presId="urn:microsoft.com/office/officeart/2016/7/layout/BasicLinearProcessNumbered"/>
    <dgm:cxn modelId="{B0C80E5A-312E-414A-AEB2-0417BAB3D7AD}" type="presOf" srcId="{E5EFD587-FC63-4D1C-96D3-D311F4D5DA9E}" destId="{D85719E2-F89F-49BD-8B9A-069290D9DD22}" srcOrd="0" destOrd="0" presId="urn:microsoft.com/office/officeart/2016/7/layout/BasicLinearProcessNumbered"/>
    <dgm:cxn modelId="{8C5A587A-5871-4768-8235-90B7DF5E3CD1}" srcId="{AF3C4336-3A80-4A37-995C-050D007AAD98}" destId="{F6049B2E-4273-4477-8E58-1F2654244AAE}" srcOrd="1" destOrd="0" parTransId="{A8143101-4CC1-4B41-925A-200CA1CEA5A6}" sibTransId="{B923DE4E-27CF-4895-8012-8550CAF7130B}"/>
    <dgm:cxn modelId="{1C4F3D7C-2185-4402-A7FE-31A35F838B24}" type="presOf" srcId="{AF3C4336-3A80-4A37-995C-050D007AAD98}" destId="{977D4FC3-BF97-48C1-9192-08321FA52757}" srcOrd="0" destOrd="0" presId="urn:microsoft.com/office/officeart/2016/7/layout/BasicLinearProcessNumbered"/>
    <dgm:cxn modelId="{55556785-D0FB-4104-B360-CE8DE8AA7039}" type="presOf" srcId="{9703DE4C-AB51-43DB-ACD0-7824FA012F0A}" destId="{87DCFA23-C30B-42E1-9A96-F2CB2615A5EE}" srcOrd="0" destOrd="0" presId="urn:microsoft.com/office/officeart/2016/7/layout/BasicLinearProcessNumbered"/>
    <dgm:cxn modelId="{6A52319C-9623-4DFD-9BEE-4C4FF60A2DBF}" type="presOf" srcId="{B923DE4E-27CF-4895-8012-8550CAF7130B}" destId="{B98EC783-3C2E-4E42-93F7-D5D039665456}" srcOrd="0" destOrd="0" presId="urn:microsoft.com/office/officeart/2016/7/layout/BasicLinearProcessNumbered"/>
    <dgm:cxn modelId="{0605B89E-71F0-463A-B944-AA6AF5D4EC9B}" type="presOf" srcId="{9703DE4C-AB51-43DB-ACD0-7824FA012F0A}" destId="{5BEB9A30-C255-4E67-A91D-B818D793D96A}" srcOrd="1" destOrd="0" presId="urn:microsoft.com/office/officeart/2016/7/layout/BasicLinearProcessNumbered"/>
    <dgm:cxn modelId="{28ED4CA4-397C-4134-A7B0-04E5B4B7A138}" type="presOf" srcId="{2533FAA7-2686-4A09-A1ED-57169F1F09E1}" destId="{B93ECD8F-65A2-4F6A-8403-89247CAACBAF}" srcOrd="0" destOrd="0" presId="urn:microsoft.com/office/officeart/2016/7/layout/BasicLinearProcessNumbered"/>
    <dgm:cxn modelId="{99F879BB-9B75-48C9-8837-2CF99DCD237A}" type="presOf" srcId="{F6049B2E-4273-4477-8E58-1F2654244AAE}" destId="{62C11E9A-B3B8-4783-8DA9-0A43FCA9EE0C}" srcOrd="1" destOrd="0" presId="urn:microsoft.com/office/officeart/2016/7/layout/BasicLinearProcessNumbered"/>
    <dgm:cxn modelId="{8A4AE4C5-9858-4F1D-85F1-85EC8AA2483B}" type="presOf" srcId="{E47D6F87-70AC-4FA4-92FC-A6202EE5C20B}" destId="{FB6B384A-BB11-41BE-920B-C77C2CB4525F}" srcOrd="1" destOrd="0" presId="urn:microsoft.com/office/officeart/2016/7/layout/BasicLinearProcessNumbered"/>
    <dgm:cxn modelId="{BF1544D2-0527-425B-ABA9-E5B16BE0A9A5}" type="presOf" srcId="{51B9E107-C3EF-475B-B51D-78C9925C0383}" destId="{493D5981-5400-4127-A08D-742C3FD619D1}" srcOrd="0" destOrd="0" presId="urn:microsoft.com/office/officeart/2016/7/layout/BasicLinearProcessNumbered"/>
    <dgm:cxn modelId="{8CDFBDEA-9CAC-4EAA-BB60-B07C13F20571}" type="presOf" srcId="{700B8E7B-11A8-4CD0-B654-2EE171EE5864}" destId="{BB3D51AE-F64B-4C92-88AF-3A2A2FA4DDC5}" srcOrd="1" destOrd="0" presId="urn:microsoft.com/office/officeart/2016/7/layout/BasicLinearProcessNumbered"/>
    <dgm:cxn modelId="{A6A379EB-453D-4346-8F95-0A3FC50E3821}" type="presOf" srcId="{45502776-AB37-4BE7-BF68-416FC8C015D0}" destId="{BB8B55F5-15F9-4484-877C-ACCFFB7EAEAB}" srcOrd="0" destOrd="0" presId="urn:microsoft.com/office/officeart/2016/7/layout/BasicLinearProcessNumbered"/>
    <dgm:cxn modelId="{5F9BCDF9-F69E-4EB7-A956-A9F0FE0D9F3E}" type="presOf" srcId="{E5EFD587-FC63-4D1C-96D3-D311F4D5DA9E}" destId="{50C6AA6C-9229-43E1-8D07-D20C5DE075F9}" srcOrd="1" destOrd="0" presId="urn:microsoft.com/office/officeart/2016/7/layout/BasicLinearProcessNumbered"/>
    <dgm:cxn modelId="{A8554DFC-7B0D-4914-A2B3-7F60A9E4E401}" type="presOf" srcId="{E47D6F87-70AC-4FA4-92FC-A6202EE5C20B}" destId="{540E5AA5-54EF-4A7A-9F0B-390C7FE40DE2}" srcOrd="0" destOrd="0" presId="urn:microsoft.com/office/officeart/2016/7/layout/BasicLinearProcessNumbered"/>
    <dgm:cxn modelId="{C3CB50FE-0A93-40D5-A725-4EB722A43C58}" type="presOf" srcId="{9CA2A0DE-299C-4EFD-B291-0933B9F53E0A}" destId="{F58CA08E-7754-4E25-AAC1-643706714F5C}" srcOrd="0" destOrd="0" presId="urn:microsoft.com/office/officeart/2016/7/layout/BasicLinearProcessNumbered"/>
    <dgm:cxn modelId="{9415FB27-56A9-445F-B7D5-3CAF9678BB23}" type="presParOf" srcId="{977D4FC3-BF97-48C1-9192-08321FA52757}" destId="{92ECB853-4EE2-4ADA-8091-AC19C9242694}" srcOrd="0" destOrd="0" presId="urn:microsoft.com/office/officeart/2016/7/layout/BasicLinearProcessNumbered"/>
    <dgm:cxn modelId="{C7F6E919-15F7-4BBD-80DB-D43876DC9886}" type="presParOf" srcId="{92ECB853-4EE2-4ADA-8091-AC19C9242694}" destId="{D85719E2-F89F-49BD-8B9A-069290D9DD22}" srcOrd="0" destOrd="0" presId="urn:microsoft.com/office/officeart/2016/7/layout/BasicLinearProcessNumbered"/>
    <dgm:cxn modelId="{05DC1384-D5D8-4AFC-9260-04E2E13775A2}" type="presParOf" srcId="{92ECB853-4EE2-4ADA-8091-AC19C9242694}" destId="{B93ECD8F-65A2-4F6A-8403-89247CAACBAF}" srcOrd="1" destOrd="0" presId="urn:microsoft.com/office/officeart/2016/7/layout/BasicLinearProcessNumbered"/>
    <dgm:cxn modelId="{68CC7C0A-09F7-46D5-89AB-35C99141FC90}" type="presParOf" srcId="{92ECB853-4EE2-4ADA-8091-AC19C9242694}" destId="{F772F53D-1DB7-4407-B9D1-DE03E1E9EDF4}" srcOrd="2" destOrd="0" presId="urn:microsoft.com/office/officeart/2016/7/layout/BasicLinearProcessNumbered"/>
    <dgm:cxn modelId="{E5A809AC-AD0A-4D9D-B12A-FA40596FD41A}" type="presParOf" srcId="{92ECB853-4EE2-4ADA-8091-AC19C9242694}" destId="{50C6AA6C-9229-43E1-8D07-D20C5DE075F9}" srcOrd="3" destOrd="0" presId="urn:microsoft.com/office/officeart/2016/7/layout/BasicLinearProcessNumbered"/>
    <dgm:cxn modelId="{F60C686F-EFDE-484C-B8D4-BB250E21025B}" type="presParOf" srcId="{977D4FC3-BF97-48C1-9192-08321FA52757}" destId="{B6B515BD-8CC4-4E35-9883-BE070FECB300}" srcOrd="1" destOrd="0" presId="urn:microsoft.com/office/officeart/2016/7/layout/BasicLinearProcessNumbered"/>
    <dgm:cxn modelId="{0BA7410F-19B3-4E7D-8FB6-4BFBDF017A1C}" type="presParOf" srcId="{977D4FC3-BF97-48C1-9192-08321FA52757}" destId="{49BBDBF2-CBF0-4985-92DC-A833FBD932E4}" srcOrd="2" destOrd="0" presId="urn:microsoft.com/office/officeart/2016/7/layout/BasicLinearProcessNumbered"/>
    <dgm:cxn modelId="{206D1E14-7AAA-42EC-8452-0695263FAA04}" type="presParOf" srcId="{49BBDBF2-CBF0-4985-92DC-A833FBD932E4}" destId="{4E74C981-C990-45C3-9607-A068B216227F}" srcOrd="0" destOrd="0" presId="urn:microsoft.com/office/officeart/2016/7/layout/BasicLinearProcessNumbered"/>
    <dgm:cxn modelId="{97F058C9-A8AD-4B79-AB48-3D9E0997FCFD}" type="presParOf" srcId="{49BBDBF2-CBF0-4985-92DC-A833FBD932E4}" destId="{B98EC783-3C2E-4E42-93F7-D5D039665456}" srcOrd="1" destOrd="0" presId="urn:microsoft.com/office/officeart/2016/7/layout/BasicLinearProcessNumbered"/>
    <dgm:cxn modelId="{56575C02-86B4-4BEF-B65A-F3B7D9532172}" type="presParOf" srcId="{49BBDBF2-CBF0-4985-92DC-A833FBD932E4}" destId="{06AC38F4-6849-4285-A659-126328566948}" srcOrd="2" destOrd="0" presId="urn:microsoft.com/office/officeart/2016/7/layout/BasicLinearProcessNumbered"/>
    <dgm:cxn modelId="{1D21AD4B-6B75-487C-A8B2-BA2E57BB6884}" type="presParOf" srcId="{49BBDBF2-CBF0-4985-92DC-A833FBD932E4}" destId="{62C11E9A-B3B8-4783-8DA9-0A43FCA9EE0C}" srcOrd="3" destOrd="0" presId="urn:microsoft.com/office/officeart/2016/7/layout/BasicLinearProcessNumbered"/>
    <dgm:cxn modelId="{806B3EC3-A8F4-4DBA-B62F-CD52DE6DB2A3}" type="presParOf" srcId="{977D4FC3-BF97-48C1-9192-08321FA52757}" destId="{771F939F-1BB6-4776-8EDA-649C6D9485A6}" srcOrd="3" destOrd="0" presId="urn:microsoft.com/office/officeart/2016/7/layout/BasicLinearProcessNumbered"/>
    <dgm:cxn modelId="{37177DA0-EF69-4EA9-B099-E459B3A2EE94}" type="presParOf" srcId="{977D4FC3-BF97-48C1-9192-08321FA52757}" destId="{728638F4-F670-4559-A70C-076BB34F03CC}" srcOrd="4" destOrd="0" presId="urn:microsoft.com/office/officeart/2016/7/layout/BasicLinearProcessNumbered"/>
    <dgm:cxn modelId="{52F30072-3B58-4C57-B09D-C484A4F2E362}" type="presParOf" srcId="{728638F4-F670-4559-A70C-076BB34F03CC}" destId="{87DCFA23-C30B-42E1-9A96-F2CB2615A5EE}" srcOrd="0" destOrd="0" presId="urn:microsoft.com/office/officeart/2016/7/layout/BasicLinearProcessNumbered"/>
    <dgm:cxn modelId="{6DEA510D-3621-470A-81AF-F7303F436860}" type="presParOf" srcId="{728638F4-F670-4559-A70C-076BB34F03CC}" destId="{F58CA08E-7754-4E25-AAC1-643706714F5C}" srcOrd="1" destOrd="0" presId="urn:microsoft.com/office/officeart/2016/7/layout/BasicLinearProcessNumbered"/>
    <dgm:cxn modelId="{33554306-103A-4DA4-A9D9-3DF95127C29B}" type="presParOf" srcId="{728638F4-F670-4559-A70C-076BB34F03CC}" destId="{A0BF2CC9-F55B-4C06-917A-E98D1040B68C}" srcOrd="2" destOrd="0" presId="urn:microsoft.com/office/officeart/2016/7/layout/BasicLinearProcessNumbered"/>
    <dgm:cxn modelId="{B6CC6AFF-D035-41BE-A2F8-DCDDFDAB6526}" type="presParOf" srcId="{728638F4-F670-4559-A70C-076BB34F03CC}" destId="{5BEB9A30-C255-4E67-A91D-B818D793D96A}" srcOrd="3" destOrd="0" presId="urn:microsoft.com/office/officeart/2016/7/layout/BasicLinearProcessNumbered"/>
    <dgm:cxn modelId="{4E0F2D3D-A1F8-4B6C-A0CF-4D6D9E006F4A}" type="presParOf" srcId="{977D4FC3-BF97-48C1-9192-08321FA52757}" destId="{12F06689-8F36-40A2-8027-CEF51D43EF5A}" srcOrd="5" destOrd="0" presId="urn:microsoft.com/office/officeart/2016/7/layout/BasicLinearProcessNumbered"/>
    <dgm:cxn modelId="{F06A7878-35C7-4E06-B774-2DAA37B6599C}" type="presParOf" srcId="{977D4FC3-BF97-48C1-9192-08321FA52757}" destId="{F077E223-FB81-4267-9F29-297B8CA47AF2}" srcOrd="6" destOrd="0" presId="urn:microsoft.com/office/officeart/2016/7/layout/BasicLinearProcessNumbered"/>
    <dgm:cxn modelId="{E2851211-CC45-45D2-B2D2-F3DDC7569B0E}" type="presParOf" srcId="{F077E223-FB81-4267-9F29-297B8CA47AF2}" destId="{C6DBB144-C63F-4504-90D2-1C59A51115FD}" srcOrd="0" destOrd="0" presId="urn:microsoft.com/office/officeart/2016/7/layout/BasicLinearProcessNumbered"/>
    <dgm:cxn modelId="{413ACA43-0464-4CF2-B1F7-676AA77A64A4}" type="presParOf" srcId="{F077E223-FB81-4267-9F29-297B8CA47AF2}" destId="{493D5981-5400-4127-A08D-742C3FD619D1}" srcOrd="1" destOrd="0" presId="urn:microsoft.com/office/officeart/2016/7/layout/BasicLinearProcessNumbered"/>
    <dgm:cxn modelId="{342035C6-3810-4D35-AF6A-2C3A552EE81A}" type="presParOf" srcId="{F077E223-FB81-4267-9F29-297B8CA47AF2}" destId="{74309E63-10B6-42B7-A3D9-2D9B767EFE15}" srcOrd="2" destOrd="0" presId="urn:microsoft.com/office/officeart/2016/7/layout/BasicLinearProcessNumbered"/>
    <dgm:cxn modelId="{1A5F621A-CC04-4CA4-90FE-BFE2D9C0ED2B}" type="presParOf" srcId="{F077E223-FB81-4267-9F29-297B8CA47AF2}" destId="{BB3D51AE-F64B-4C92-88AF-3A2A2FA4DDC5}" srcOrd="3" destOrd="0" presId="urn:microsoft.com/office/officeart/2016/7/layout/BasicLinearProcessNumbered"/>
    <dgm:cxn modelId="{5E8919B3-D563-48D2-BE7B-F5E40DA3D523}" type="presParOf" srcId="{977D4FC3-BF97-48C1-9192-08321FA52757}" destId="{A06AEAAE-EB79-40E8-82EC-753D8E8D06F3}" srcOrd="7" destOrd="0" presId="urn:microsoft.com/office/officeart/2016/7/layout/BasicLinearProcessNumbered"/>
    <dgm:cxn modelId="{E571EED5-6571-4691-BEFF-5458D70F8A80}" type="presParOf" srcId="{977D4FC3-BF97-48C1-9192-08321FA52757}" destId="{4A06615F-F49D-4383-A06C-61AB79542678}" srcOrd="8" destOrd="0" presId="urn:microsoft.com/office/officeart/2016/7/layout/BasicLinearProcessNumbered"/>
    <dgm:cxn modelId="{790D6E8E-02E5-4F89-AD5E-BD1DE91E2E97}" type="presParOf" srcId="{4A06615F-F49D-4383-A06C-61AB79542678}" destId="{540E5AA5-54EF-4A7A-9F0B-390C7FE40DE2}" srcOrd="0" destOrd="0" presId="urn:microsoft.com/office/officeart/2016/7/layout/BasicLinearProcessNumbered"/>
    <dgm:cxn modelId="{ECB6B31B-5E6B-4992-9EC2-6150B05D1680}" type="presParOf" srcId="{4A06615F-F49D-4383-A06C-61AB79542678}" destId="{BB8B55F5-15F9-4484-877C-ACCFFB7EAEAB}" srcOrd="1" destOrd="0" presId="urn:microsoft.com/office/officeart/2016/7/layout/BasicLinearProcessNumbered"/>
    <dgm:cxn modelId="{ED583FB6-28F2-47EC-B157-2FE268227DA0}" type="presParOf" srcId="{4A06615F-F49D-4383-A06C-61AB79542678}" destId="{0E8736F9-4EA0-4E08-A7AF-660D96E6ADFD}" srcOrd="2" destOrd="0" presId="urn:microsoft.com/office/officeart/2016/7/layout/BasicLinearProcessNumbered"/>
    <dgm:cxn modelId="{8850A4F4-CD42-44F4-B58D-835CEF36C47E}" type="presParOf" srcId="{4A06615F-F49D-4383-A06C-61AB79542678}" destId="{FB6B384A-BB11-41BE-920B-C77C2CB4525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719E2-F89F-49BD-8B9A-069290D9DD22}">
      <dsp:nvSpPr>
        <dsp:cNvPr id="0" name=""/>
        <dsp:cNvSpPr/>
      </dsp:nvSpPr>
      <dsp:spPr>
        <a:xfrm>
          <a:off x="3289" y="464459"/>
          <a:ext cx="1781259" cy="2493763"/>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l" defTabSz="533400" rtl="0">
            <a:lnSpc>
              <a:spcPct val="90000"/>
            </a:lnSpc>
            <a:spcBef>
              <a:spcPct val="0"/>
            </a:spcBef>
            <a:spcAft>
              <a:spcPct val="35000"/>
            </a:spcAft>
            <a:buNone/>
          </a:pPr>
          <a:r>
            <a:rPr lang="en-US" sz="1200" kern="1200" dirty="0"/>
            <a:t>Let's create </a:t>
          </a:r>
          <a:r>
            <a:rPr lang="en-US" sz="1200" kern="1200" dirty="0">
              <a:latin typeface="Century Gothic" panose="020B0502020202020204"/>
            </a:rPr>
            <a:t>four instances for our purpose.</a:t>
          </a:r>
          <a:endParaRPr lang="en-US" sz="1200" kern="1200" dirty="0"/>
        </a:p>
      </dsp:txBody>
      <dsp:txXfrm>
        <a:off x="3289" y="1412089"/>
        <a:ext cx="1781259" cy="1496258"/>
      </dsp:txXfrm>
    </dsp:sp>
    <dsp:sp modelId="{B93ECD8F-65A2-4F6A-8403-89247CAACBAF}">
      <dsp:nvSpPr>
        <dsp:cNvPr id="0" name=""/>
        <dsp:cNvSpPr/>
      </dsp:nvSpPr>
      <dsp:spPr>
        <a:xfrm>
          <a:off x="519855" y="713835"/>
          <a:ext cx="748129" cy="748129"/>
        </a:xfrm>
        <a:prstGeom prst="ellips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29416" y="823396"/>
        <a:ext cx="529007" cy="529007"/>
      </dsp:txXfrm>
    </dsp:sp>
    <dsp:sp modelId="{F772F53D-1DB7-4407-B9D1-DE03E1E9EDF4}">
      <dsp:nvSpPr>
        <dsp:cNvPr id="0" name=""/>
        <dsp:cNvSpPr/>
      </dsp:nvSpPr>
      <dsp:spPr>
        <a:xfrm>
          <a:off x="3289" y="2958151"/>
          <a:ext cx="1781259" cy="72"/>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E74C981-C990-45C3-9607-A068B216227F}">
      <dsp:nvSpPr>
        <dsp:cNvPr id="0" name=""/>
        <dsp:cNvSpPr/>
      </dsp:nvSpPr>
      <dsp:spPr>
        <a:xfrm>
          <a:off x="1962675" y="464459"/>
          <a:ext cx="1781259" cy="2493763"/>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l" defTabSz="533400" rtl="0">
            <a:lnSpc>
              <a:spcPct val="90000"/>
            </a:lnSpc>
            <a:spcBef>
              <a:spcPct val="0"/>
            </a:spcBef>
            <a:spcAft>
              <a:spcPct val="35000"/>
            </a:spcAft>
            <a:buNone/>
          </a:pPr>
          <a:r>
            <a:rPr lang="en-US" sz="1200" b="0" i="0" kern="1200" dirty="0">
              <a:latin typeface="Century Gothic" panose="020B0502020202020204"/>
            </a:rPr>
            <a:t>Set</a:t>
          </a:r>
          <a:r>
            <a:rPr lang="en-US" sz="1200" kern="1200" dirty="0">
              <a:latin typeface="Century Gothic" panose="020B0502020202020204"/>
            </a:rPr>
            <a:t> up Git on Dev-workstation and connected it with GitHub repository</a:t>
          </a:r>
        </a:p>
      </dsp:txBody>
      <dsp:txXfrm>
        <a:off x="1962675" y="1412089"/>
        <a:ext cx="1781259" cy="1496258"/>
      </dsp:txXfrm>
    </dsp:sp>
    <dsp:sp modelId="{B98EC783-3C2E-4E42-93F7-D5D039665456}">
      <dsp:nvSpPr>
        <dsp:cNvPr id="0" name=""/>
        <dsp:cNvSpPr/>
      </dsp:nvSpPr>
      <dsp:spPr>
        <a:xfrm>
          <a:off x="2479241" y="713835"/>
          <a:ext cx="748129" cy="748129"/>
        </a:xfrm>
        <a:prstGeom prst="ellips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588802" y="823396"/>
        <a:ext cx="529007" cy="529007"/>
      </dsp:txXfrm>
    </dsp:sp>
    <dsp:sp modelId="{06AC38F4-6849-4285-A659-126328566948}">
      <dsp:nvSpPr>
        <dsp:cNvPr id="0" name=""/>
        <dsp:cNvSpPr/>
      </dsp:nvSpPr>
      <dsp:spPr>
        <a:xfrm>
          <a:off x="1962675" y="2958151"/>
          <a:ext cx="1781259" cy="72"/>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DCFA23-C30B-42E1-9A96-F2CB2615A5EE}">
      <dsp:nvSpPr>
        <dsp:cNvPr id="0" name=""/>
        <dsp:cNvSpPr/>
      </dsp:nvSpPr>
      <dsp:spPr>
        <a:xfrm>
          <a:off x="3922061" y="464459"/>
          <a:ext cx="1781259" cy="2493763"/>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l" defTabSz="533400" rtl="0">
            <a:lnSpc>
              <a:spcPct val="90000"/>
            </a:lnSpc>
            <a:spcBef>
              <a:spcPct val="0"/>
            </a:spcBef>
            <a:spcAft>
              <a:spcPct val="35000"/>
            </a:spcAft>
            <a:buNone/>
          </a:pPr>
          <a:r>
            <a:rPr lang="en-US" sz="1200" kern="1200" dirty="0">
              <a:latin typeface="Century Gothic" panose="020B0502020202020204"/>
            </a:rPr>
            <a:t>Install Ansible and write playbook to configure our Web Server.</a:t>
          </a:r>
          <a:endParaRPr lang="en-US" sz="1200" b="0" i="0" kern="1200" dirty="0">
            <a:latin typeface="Century Gothic" panose="020B0502020202020204"/>
          </a:endParaRPr>
        </a:p>
      </dsp:txBody>
      <dsp:txXfrm>
        <a:off x="3922061" y="1412089"/>
        <a:ext cx="1781259" cy="1496258"/>
      </dsp:txXfrm>
    </dsp:sp>
    <dsp:sp modelId="{F58CA08E-7754-4E25-AAC1-643706714F5C}">
      <dsp:nvSpPr>
        <dsp:cNvPr id="0" name=""/>
        <dsp:cNvSpPr/>
      </dsp:nvSpPr>
      <dsp:spPr>
        <a:xfrm>
          <a:off x="4438626" y="713835"/>
          <a:ext cx="748129" cy="748129"/>
        </a:xfrm>
        <a:prstGeom prst="ellips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548187" y="823396"/>
        <a:ext cx="529007" cy="529007"/>
      </dsp:txXfrm>
    </dsp:sp>
    <dsp:sp modelId="{A0BF2CC9-F55B-4C06-917A-E98D1040B68C}">
      <dsp:nvSpPr>
        <dsp:cNvPr id="0" name=""/>
        <dsp:cNvSpPr/>
      </dsp:nvSpPr>
      <dsp:spPr>
        <a:xfrm>
          <a:off x="3922061" y="2958151"/>
          <a:ext cx="1781259" cy="72"/>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6DBB144-C63F-4504-90D2-1C59A51115FD}">
      <dsp:nvSpPr>
        <dsp:cNvPr id="0" name=""/>
        <dsp:cNvSpPr/>
      </dsp:nvSpPr>
      <dsp:spPr>
        <a:xfrm>
          <a:off x="5881447" y="464459"/>
          <a:ext cx="1781259" cy="2493763"/>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l" defTabSz="533400" rtl="0">
            <a:lnSpc>
              <a:spcPct val="90000"/>
            </a:lnSpc>
            <a:spcBef>
              <a:spcPct val="0"/>
            </a:spcBef>
            <a:spcAft>
              <a:spcPct val="35000"/>
            </a:spcAft>
            <a:buNone/>
          </a:pPr>
          <a:r>
            <a:rPr lang="en-US" sz="1200" b="0" i="0" kern="1200" dirty="0">
              <a:latin typeface="Century Gothic" panose="020B0502020202020204"/>
            </a:rPr>
            <a:t>Install </a:t>
          </a:r>
          <a:r>
            <a:rPr lang="en-US" sz="1200" kern="1200" dirty="0">
              <a:latin typeface="Century Gothic" panose="020B0502020202020204"/>
            </a:rPr>
            <a:t>Java and Jenkins. Connecting Jenkins and GitHub via Webhook. </a:t>
          </a:r>
          <a:endParaRPr lang="en-US" sz="1200" kern="1200" dirty="0"/>
        </a:p>
      </dsp:txBody>
      <dsp:txXfrm>
        <a:off x="5881447" y="1412089"/>
        <a:ext cx="1781259" cy="1496258"/>
      </dsp:txXfrm>
    </dsp:sp>
    <dsp:sp modelId="{493D5981-5400-4127-A08D-742C3FD619D1}">
      <dsp:nvSpPr>
        <dsp:cNvPr id="0" name=""/>
        <dsp:cNvSpPr/>
      </dsp:nvSpPr>
      <dsp:spPr>
        <a:xfrm>
          <a:off x="6398012" y="713835"/>
          <a:ext cx="748129" cy="748129"/>
        </a:xfrm>
        <a:prstGeom prst="ellips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507573" y="823396"/>
        <a:ext cx="529007" cy="529007"/>
      </dsp:txXfrm>
    </dsp:sp>
    <dsp:sp modelId="{74309E63-10B6-42B7-A3D9-2D9B767EFE15}">
      <dsp:nvSpPr>
        <dsp:cNvPr id="0" name=""/>
        <dsp:cNvSpPr/>
      </dsp:nvSpPr>
      <dsp:spPr>
        <a:xfrm>
          <a:off x="5881447" y="2958151"/>
          <a:ext cx="1781259" cy="72"/>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40E5AA5-54EF-4A7A-9F0B-390C7FE40DE2}">
      <dsp:nvSpPr>
        <dsp:cNvPr id="0" name=""/>
        <dsp:cNvSpPr/>
      </dsp:nvSpPr>
      <dsp:spPr>
        <a:xfrm>
          <a:off x="7840833" y="464459"/>
          <a:ext cx="1781259" cy="2493763"/>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874" tIns="330200" rIns="138874" bIns="330200" numCol="1" spcCol="1270" anchor="t" anchorCtr="0">
          <a:noAutofit/>
        </a:bodyPr>
        <a:lstStyle/>
        <a:p>
          <a:pPr marL="0" lvl="0" indent="0" algn="l" defTabSz="533400" rtl="0">
            <a:lnSpc>
              <a:spcPct val="90000"/>
            </a:lnSpc>
            <a:spcBef>
              <a:spcPct val="0"/>
            </a:spcBef>
            <a:spcAft>
              <a:spcPct val="35000"/>
            </a:spcAft>
            <a:buNone/>
          </a:pPr>
          <a:r>
            <a:rPr lang="en-US" sz="1200" kern="1200" dirty="0">
              <a:latin typeface="Century Gothic" panose="020B0502020202020204"/>
            </a:rPr>
            <a:t> Configure Build actions in Jenkins.</a:t>
          </a:r>
        </a:p>
      </dsp:txBody>
      <dsp:txXfrm>
        <a:off x="7840833" y="1412089"/>
        <a:ext cx="1781259" cy="1496258"/>
      </dsp:txXfrm>
    </dsp:sp>
    <dsp:sp modelId="{BB8B55F5-15F9-4484-877C-ACCFFB7EAEAB}">
      <dsp:nvSpPr>
        <dsp:cNvPr id="0" name=""/>
        <dsp:cNvSpPr/>
      </dsp:nvSpPr>
      <dsp:spPr>
        <a:xfrm>
          <a:off x="8357398" y="713835"/>
          <a:ext cx="748129" cy="748129"/>
        </a:xfrm>
        <a:prstGeom prst="ellips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8327" tIns="12700" rIns="58327" bIns="12700" numCol="1" spcCol="1270" anchor="ctr" anchorCtr="0">
          <a:noAutofit/>
        </a:bodyPr>
        <a:lstStyle/>
        <a:p>
          <a:pPr marL="0" lvl="0" indent="0" algn="ctr" defTabSz="1600200">
            <a:lnSpc>
              <a:spcPct val="90000"/>
            </a:lnSpc>
            <a:spcBef>
              <a:spcPct val="0"/>
            </a:spcBef>
            <a:spcAft>
              <a:spcPct val="35000"/>
            </a:spcAft>
            <a:buNone/>
          </a:pPr>
          <a:r>
            <a:rPr lang="en-US" sz="3600" kern="1200"/>
            <a:t>5</a:t>
          </a:r>
        </a:p>
      </dsp:txBody>
      <dsp:txXfrm>
        <a:off x="8466959" y="823396"/>
        <a:ext cx="529007" cy="529007"/>
      </dsp:txXfrm>
    </dsp:sp>
    <dsp:sp modelId="{0E8736F9-4EA0-4E08-A7AF-660D96E6ADFD}">
      <dsp:nvSpPr>
        <dsp:cNvPr id="0" name=""/>
        <dsp:cNvSpPr/>
      </dsp:nvSpPr>
      <dsp:spPr>
        <a:xfrm>
          <a:off x="7840833" y="2958151"/>
          <a:ext cx="1781259" cy="72"/>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12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610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3546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4221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359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9574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041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5647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625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112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109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527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3/26/2021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3/26/2021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474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205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975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774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444005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ctrTitle"/>
          </p:nvPr>
        </p:nvSpPr>
        <p:spPr>
          <a:xfrm>
            <a:off x="1683171" y="1169773"/>
            <a:ext cx="8825658" cy="2870161"/>
          </a:xfrm>
        </p:spPr>
        <p:txBody>
          <a:bodyPr vert="horz" lIns="91440" tIns="45720" rIns="91440" bIns="45720" rtlCol="0" anchor="b">
            <a:normAutofit/>
          </a:bodyPr>
          <a:lstStyle/>
          <a:p>
            <a:pPr algn="ctr"/>
            <a:r>
              <a:rPr lang="en-US">
                <a:solidFill>
                  <a:schemeClr val="tx1"/>
                </a:solidFill>
              </a:rPr>
              <a:t>EPAM Winter 2020-2021 </a:t>
            </a:r>
            <a:br>
              <a:rPr lang="en-US">
                <a:solidFill>
                  <a:schemeClr val="tx1"/>
                </a:solidFill>
              </a:rPr>
            </a:br>
            <a:r>
              <a:rPr lang="en-US">
                <a:solidFill>
                  <a:schemeClr val="tx1"/>
                </a:solidFill>
              </a:rPr>
              <a:t>Final Task</a:t>
            </a:r>
          </a:p>
        </p:txBody>
      </p:sp>
      <p:sp>
        <p:nvSpPr>
          <p:cNvPr id="3" name="Subtitle 2"/>
          <p:cNvSpPr>
            <a:spLocks noGrp="1"/>
          </p:cNvSpPr>
          <p:nvPr>
            <p:ph type="subTitle" idx="1"/>
          </p:nvPr>
        </p:nvSpPr>
        <p:spPr>
          <a:xfrm>
            <a:off x="1683171" y="4293441"/>
            <a:ext cx="8825658" cy="1234148"/>
          </a:xfrm>
        </p:spPr>
        <p:txBody>
          <a:bodyPr vert="horz" lIns="91440" tIns="45720" rIns="91440" bIns="45720" rtlCol="0">
            <a:normAutofit/>
          </a:bodyPr>
          <a:lstStyle/>
          <a:p>
            <a:pPr algn="ctr"/>
            <a:r>
              <a:rPr lang="en-US" sz="2000">
                <a:cs typeface="Calibri"/>
              </a:rPr>
              <a:t>CREATING BASIC ci/cd chain</a:t>
            </a:r>
            <a:endParaRPr lang="en-US" sz="2000"/>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5323-90B7-49FA-AC55-61F11CCB8666}"/>
              </a:ext>
            </a:extLst>
          </p:cNvPr>
          <p:cNvSpPr>
            <a:spLocks noGrp="1"/>
          </p:cNvSpPr>
          <p:nvPr>
            <p:ph type="title"/>
          </p:nvPr>
        </p:nvSpPr>
        <p:spPr>
          <a:xfrm>
            <a:off x="1154954" y="973668"/>
            <a:ext cx="8761413" cy="706964"/>
          </a:xfrm>
        </p:spPr>
        <p:txBody>
          <a:bodyPr>
            <a:noAutofit/>
          </a:bodyPr>
          <a:lstStyle/>
          <a:p>
            <a:r>
              <a:rPr lang="en-US">
                <a:solidFill>
                  <a:srgbClr val="EBEBEB"/>
                </a:solidFill>
                <a:ea typeface="+mj-lt"/>
                <a:cs typeface="+mj-lt"/>
              </a:rPr>
              <a:t>Step 5. Configure Build actions in Jenkins</a:t>
            </a:r>
            <a:endParaRPr lang="en-US">
              <a:solidFill>
                <a:srgbClr val="EBEBEB"/>
              </a:solidFill>
            </a:endParaRPr>
          </a:p>
        </p:txBody>
      </p:sp>
      <p:sp>
        <p:nvSpPr>
          <p:cNvPr id="3" name="Content Placeholder 2">
            <a:extLst>
              <a:ext uri="{FF2B5EF4-FFF2-40B4-BE49-F238E27FC236}">
                <a16:creationId xmlns:a16="http://schemas.microsoft.com/office/drawing/2014/main" id="{D83BCAB4-CE30-44FF-90D8-0ECAB69AA4FD}"/>
              </a:ext>
            </a:extLst>
          </p:cNvPr>
          <p:cNvSpPr>
            <a:spLocks noGrp="1"/>
          </p:cNvSpPr>
          <p:nvPr>
            <p:ph idx="1"/>
          </p:nvPr>
        </p:nvSpPr>
        <p:spPr>
          <a:xfrm>
            <a:off x="1154955" y="2603500"/>
            <a:ext cx="3481054" cy="3416300"/>
          </a:xfrm>
        </p:spPr>
        <p:txBody>
          <a:bodyPr vert="horz" lIns="91440" tIns="45720" rIns="91440" bIns="45720" rtlCol="0" anchor="ctr">
            <a:normAutofit/>
          </a:bodyPr>
          <a:lstStyle/>
          <a:p>
            <a:r>
              <a:rPr lang="en-US"/>
              <a:t>We gonna use the following plugins: GitHub, Git,  Publish Over SSH, SSH Agend. Let's make it done :)</a:t>
            </a:r>
          </a:p>
          <a:p>
            <a:r>
              <a:rPr lang="en-US">
                <a:ea typeface="+mn-lt"/>
                <a:cs typeface="+mn-lt"/>
              </a:rPr>
              <a:t>So, here we put our GitHub repository to make the link between the following repo and Jenkins. We already placed this link in Step 4.</a:t>
            </a:r>
          </a:p>
        </p:txBody>
      </p:sp>
      <p:pic>
        <p:nvPicPr>
          <p:cNvPr id="4" name="Picture 4" descr="Graphical user interface, text, application&#10;&#10;Description automatically generated">
            <a:extLst>
              <a:ext uri="{FF2B5EF4-FFF2-40B4-BE49-F238E27FC236}">
                <a16:creationId xmlns:a16="http://schemas.microsoft.com/office/drawing/2014/main" id="{5C456CD1-C1D3-401C-A77A-97457BEAF7C0}"/>
              </a:ext>
            </a:extLst>
          </p:cNvPr>
          <p:cNvPicPr>
            <a:picLocks noChangeAspect="1"/>
          </p:cNvPicPr>
          <p:nvPr/>
        </p:nvPicPr>
        <p:blipFill>
          <a:blip r:embed="rId2"/>
          <a:stretch>
            <a:fillRect/>
          </a:stretch>
        </p:blipFill>
        <p:spPr>
          <a:xfrm>
            <a:off x="4901449" y="4460225"/>
            <a:ext cx="7014746" cy="113910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4527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0DA1-93F8-48B9-AA2F-497D09092D4A}"/>
              </a:ext>
            </a:extLst>
          </p:cNvPr>
          <p:cNvSpPr>
            <a:spLocks noGrp="1"/>
          </p:cNvSpPr>
          <p:nvPr>
            <p:ph type="title"/>
          </p:nvPr>
        </p:nvSpPr>
        <p:spPr/>
        <p:txBody>
          <a:bodyPr/>
          <a:lstStyle/>
          <a:p>
            <a:r>
              <a:rPr lang="en-US"/>
              <a:t>Pre-configuration for working with the remote repository.</a:t>
            </a:r>
          </a:p>
        </p:txBody>
      </p:sp>
      <p:pic>
        <p:nvPicPr>
          <p:cNvPr id="4" name="Picture 4" descr="Graphical user interface, text, application&#10;&#10;Description automatically generated">
            <a:extLst>
              <a:ext uri="{FF2B5EF4-FFF2-40B4-BE49-F238E27FC236}">
                <a16:creationId xmlns:a16="http://schemas.microsoft.com/office/drawing/2014/main" id="{587F512E-D21B-4D7B-83C9-DD78F8371288}"/>
              </a:ext>
            </a:extLst>
          </p:cNvPr>
          <p:cNvPicPr>
            <a:picLocks noGrp="1" noChangeAspect="1"/>
          </p:cNvPicPr>
          <p:nvPr>
            <p:ph idx="1"/>
          </p:nvPr>
        </p:nvPicPr>
        <p:blipFill>
          <a:blip r:embed="rId2"/>
          <a:stretch>
            <a:fillRect/>
          </a:stretch>
        </p:blipFill>
        <p:spPr>
          <a:xfrm>
            <a:off x="4035940" y="2259622"/>
            <a:ext cx="8105413" cy="2465232"/>
          </a:xfrm>
        </p:spPr>
      </p:pic>
      <p:pic>
        <p:nvPicPr>
          <p:cNvPr id="5" name="Picture 5" descr="Graphical user interface, text, application, email&#10;&#10;Description automatically generated">
            <a:extLst>
              <a:ext uri="{FF2B5EF4-FFF2-40B4-BE49-F238E27FC236}">
                <a16:creationId xmlns:a16="http://schemas.microsoft.com/office/drawing/2014/main" id="{FAFBF8CC-AF5C-4BC2-A106-BEA4E1A72017}"/>
              </a:ext>
            </a:extLst>
          </p:cNvPr>
          <p:cNvPicPr>
            <a:picLocks noChangeAspect="1"/>
          </p:cNvPicPr>
          <p:nvPr/>
        </p:nvPicPr>
        <p:blipFill>
          <a:blip r:embed="rId3"/>
          <a:stretch>
            <a:fillRect/>
          </a:stretch>
        </p:blipFill>
        <p:spPr>
          <a:xfrm>
            <a:off x="4035468" y="4796465"/>
            <a:ext cx="7242131" cy="2066714"/>
          </a:xfrm>
          <a:prstGeom prst="rect">
            <a:avLst/>
          </a:prstGeom>
        </p:spPr>
      </p:pic>
      <p:sp>
        <p:nvSpPr>
          <p:cNvPr id="6" name="TextBox 5">
            <a:extLst>
              <a:ext uri="{FF2B5EF4-FFF2-40B4-BE49-F238E27FC236}">
                <a16:creationId xmlns:a16="http://schemas.microsoft.com/office/drawing/2014/main" id="{80CB7382-248D-43FC-8AF1-8CDDB0B49E5B}"/>
              </a:ext>
            </a:extLst>
          </p:cNvPr>
          <p:cNvSpPr txBox="1"/>
          <p:nvPr/>
        </p:nvSpPr>
        <p:spPr>
          <a:xfrm>
            <a:off x="653441" y="3127332"/>
            <a:ext cx="28580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Specify the repository to track. And also add the credentials for our repository.</a:t>
            </a:r>
          </a:p>
        </p:txBody>
      </p:sp>
      <p:sp>
        <p:nvSpPr>
          <p:cNvPr id="7" name="TextBox 6">
            <a:extLst>
              <a:ext uri="{FF2B5EF4-FFF2-40B4-BE49-F238E27FC236}">
                <a16:creationId xmlns:a16="http://schemas.microsoft.com/office/drawing/2014/main" id="{22CD7FCF-F2F5-4652-B160-08E490F74643}"/>
              </a:ext>
            </a:extLst>
          </p:cNvPr>
          <p:cNvSpPr txBox="1"/>
          <p:nvPr/>
        </p:nvSpPr>
        <p:spPr>
          <a:xfrm>
            <a:off x="580373" y="473483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a:latin typeface="Century Gothic"/>
              </a:rPr>
              <a:t>Сheck the box to enable Triggers.</a:t>
            </a:r>
            <a:endParaRPr lang="en" dirty="0">
              <a:latin typeface="Consolas"/>
            </a:endParaRPr>
          </a:p>
        </p:txBody>
      </p:sp>
    </p:spTree>
    <p:extLst>
      <p:ext uri="{BB962C8B-B14F-4D97-AF65-F5344CB8AC3E}">
        <p14:creationId xmlns:p14="http://schemas.microsoft.com/office/powerpoint/2010/main" val="51117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8D92-C5F1-4935-9AF6-22A4734F5839}"/>
              </a:ext>
            </a:extLst>
          </p:cNvPr>
          <p:cNvSpPr>
            <a:spLocks noGrp="1"/>
          </p:cNvSpPr>
          <p:nvPr>
            <p:ph type="title"/>
          </p:nvPr>
        </p:nvSpPr>
        <p:spPr>
          <a:xfrm>
            <a:off x="977502" y="1004983"/>
            <a:ext cx="8761413" cy="706964"/>
          </a:xfrm>
        </p:spPr>
        <p:txBody>
          <a:bodyPr>
            <a:noAutofit/>
          </a:bodyPr>
          <a:lstStyle/>
          <a:p>
            <a:pPr>
              <a:lnSpc>
                <a:spcPct val="90000"/>
              </a:lnSpc>
            </a:pPr>
            <a:r>
              <a:rPr lang="en-US"/>
              <a:t>Add simple build actions, test and delivery to our Web Server.</a:t>
            </a:r>
          </a:p>
        </p:txBody>
      </p:sp>
      <p:pic>
        <p:nvPicPr>
          <p:cNvPr id="5" name="Picture 5" descr="Text&#10;&#10;Description automatically generated">
            <a:extLst>
              <a:ext uri="{FF2B5EF4-FFF2-40B4-BE49-F238E27FC236}">
                <a16:creationId xmlns:a16="http://schemas.microsoft.com/office/drawing/2014/main" id="{479DE0EC-C96F-401E-A0DC-CE4EA3F6495B}"/>
              </a:ext>
            </a:extLst>
          </p:cNvPr>
          <p:cNvPicPr>
            <a:picLocks noChangeAspect="1"/>
          </p:cNvPicPr>
          <p:nvPr/>
        </p:nvPicPr>
        <p:blipFill>
          <a:blip r:embed="rId2"/>
          <a:stretch>
            <a:fillRect/>
          </a:stretch>
        </p:blipFill>
        <p:spPr>
          <a:xfrm>
            <a:off x="6489174" y="2135343"/>
            <a:ext cx="4059343" cy="2260707"/>
          </a:xfrm>
          <a:prstGeom prst="roundRect">
            <a:avLst>
              <a:gd name="adj" fmla="val 1858"/>
            </a:avLst>
          </a:prstGeom>
          <a:effectLst/>
        </p:spPr>
      </p:pic>
      <p:pic>
        <p:nvPicPr>
          <p:cNvPr id="4" name="Picture 4" descr="Graphical user interface, application, timeline&#10;&#10;Description automatically generated">
            <a:extLst>
              <a:ext uri="{FF2B5EF4-FFF2-40B4-BE49-F238E27FC236}">
                <a16:creationId xmlns:a16="http://schemas.microsoft.com/office/drawing/2014/main" id="{E9E785A1-1027-49E3-87BE-EFCEF30CC42C}"/>
              </a:ext>
            </a:extLst>
          </p:cNvPr>
          <p:cNvPicPr>
            <a:picLocks noChangeAspect="1"/>
          </p:cNvPicPr>
          <p:nvPr/>
        </p:nvPicPr>
        <p:blipFill>
          <a:blip r:embed="rId3"/>
          <a:stretch>
            <a:fillRect/>
          </a:stretch>
        </p:blipFill>
        <p:spPr>
          <a:xfrm>
            <a:off x="-4559" y="2138351"/>
            <a:ext cx="6638947" cy="2184380"/>
          </a:xfrm>
          <a:prstGeom prst="roundRect">
            <a:avLst>
              <a:gd name="adj" fmla="val 1858"/>
            </a:avLst>
          </a:prstGeom>
          <a:effectLst/>
        </p:spPr>
      </p:pic>
      <p:pic>
        <p:nvPicPr>
          <p:cNvPr id="7" name="Picture 7">
            <a:extLst>
              <a:ext uri="{FF2B5EF4-FFF2-40B4-BE49-F238E27FC236}">
                <a16:creationId xmlns:a16="http://schemas.microsoft.com/office/drawing/2014/main" id="{32B95C71-58F3-4FB5-8C8B-FBB9C337175B}"/>
              </a:ext>
            </a:extLst>
          </p:cNvPr>
          <p:cNvPicPr>
            <a:picLocks noChangeAspect="1"/>
          </p:cNvPicPr>
          <p:nvPr/>
        </p:nvPicPr>
        <p:blipFill>
          <a:blip r:embed="rId4"/>
          <a:stretch>
            <a:fillRect/>
          </a:stretch>
        </p:blipFill>
        <p:spPr>
          <a:xfrm>
            <a:off x="1467634" y="4389690"/>
            <a:ext cx="10050048" cy="2441849"/>
          </a:xfrm>
          <a:prstGeom prst="rect">
            <a:avLst/>
          </a:prstGeom>
        </p:spPr>
      </p:pic>
    </p:spTree>
    <p:extLst>
      <p:ext uri="{BB962C8B-B14F-4D97-AF65-F5344CB8AC3E}">
        <p14:creationId xmlns:p14="http://schemas.microsoft.com/office/powerpoint/2010/main" val="3842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4118-BC29-4381-94B3-BAF6095F2C63}"/>
              </a:ext>
            </a:extLst>
          </p:cNvPr>
          <p:cNvSpPr>
            <a:spLocks noGrp="1"/>
          </p:cNvSpPr>
          <p:nvPr>
            <p:ph type="title"/>
          </p:nvPr>
        </p:nvSpPr>
        <p:spPr/>
        <p:txBody>
          <a:bodyPr/>
          <a:lstStyle/>
          <a:p>
            <a:r>
              <a:rPr lang="en-US"/>
              <a:t>Let's check the result.</a:t>
            </a:r>
            <a:endParaRPr lang="en-US" dirty="0"/>
          </a:p>
        </p:txBody>
      </p:sp>
      <p:sp>
        <p:nvSpPr>
          <p:cNvPr id="3" name="Content Placeholder 2">
            <a:extLst>
              <a:ext uri="{FF2B5EF4-FFF2-40B4-BE49-F238E27FC236}">
                <a16:creationId xmlns:a16="http://schemas.microsoft.com/office/drawing/2014/main" id="{08160702-108D-4F49-AC95-BCCC83BA7966}"/>
              </a:ext>
            </a:extLst>
          </p:cNvPr>
          <p:cNvSpPr>
            <a:spLocks noGrp="1"/>
          </p:cNvSpPr>
          <p:nvPr>
            <p:ph idx="1"/>
          </p:nvPr>
        </p:nvSpPr>
        <p:spPr/>
        <p:txBody>
          <a:bodyPr vert="horz" lIns="91440" tIns="45720" rIns="91440" bIns="45720" rtlCol="0" anchor="t">
            <a:normAutofit/>
          </a:bodyPr>
          <a:lstStyle/>
          <a:p>
            <a:r>
              <a:rPr lang="en-US">
                <a:ea typeface="+mn-lt"/>
                <a:cs typeface="+mn-lt"/>
              </a:rPr>
              <a:t>I changed the background and pushed it to our repository. Then build started via Webhook, tested, and delivered to the Web Server.</a:t>
            </a:r>
          </a:p>
          <a:p>
            <a:endParaRPr lang="en-US" dirty="0">
              <a:ea typeface="+mn-lt"/>
              <a:cs typeface="+mn-lt"/>
            </a:endParaRPr>
          </a:p>
        </p:txBody>
      </p:sp>
      <p:pic>
        <p:nvPicPr>
          <p:cNvPr id="11" name="Picture 11" descr="Graphical user interface, application&#10;&#10;Description automatically generated">
            <a:extLst>
              <a:ext uri="{FF2B5EF4-FFF2-40B4-BE49-F238E27FC236}">
                <a16:creationId xmlns:a16="http://schemas.microsoft.com/office/drawing/2014/main" id="{0A204810-5DE4-4ED1-B8CA-FC295A9BEE58}"/>
              </a:ext>
            </a:extLst>
          </p:cNvPr>
          <p:cNvPicPr>
            <a:picLocks noChangeAspect="1"/>
          </p:cNvPicPr>
          <p:nvPr/>
        </p:nvPicPr>
        <p:blipFill>
          <a:blip r:embed="rId2"/>
          <a:stretch>
            <a:fillRect/>
          </a:stretch>
        </p:blipFill>
        <p:spPr>
          <a:xfrm>
            <a:off x="590811" y="3235941"/>
            <a:ext cx="11344405" cy="1429953"/>
          </a:xfrm>
          <a:prstGeom prst="rect">
            <a:avLst/>
          </a:prstGeom>
        </p:spPr>
      </p:pic>
      <p:pic>
        <p:nvPicPr>
          <p:cNvPr id="12" name="Picture 12">
            <a:extLst>
              <a:ext uri="{FF2B5EF4-FFF2-40B4-BE49-F238E27FC236}">
                <a16:creationId xmlns:a16="http://schemas.microsoft.com/office/drawing/2014/main" id="{029CEC7F-FCFF-4F8F-8684-36DF6A55B663}"/>
              </a:ext>
            </a:extLst>
          </p:cNvPr>
          <p:cNvPicPr>
            <a:picLocks noChangeAspect="1"/>
          </p:cNvPicPr>
          <p:nvPr/>
        </p:nvPicPr>
        <p:blipFill>
          <a:blip r:embed="rId3"/>
          <a:stretch>
            <a:fillRect/>
          </a:stretch>
        </p:blipFill>
        <p:spPr>
          <a:xfrm>
            <a:off x="799578" y="4671141"/>
            <a:ext cx="9455062" cy="1889387"/>
          </a:xfrm>
          <a:prstGeom prst="rect">
            <a:avLst/>
          </a:prstGeom>
        </p:spPr>
      </p:pic>
    </p:spTree>
    <p:extLst>
      <p:ext uri="{BB962C8B-B14F-4D97-AF65-F5344CB8AC3E}">
        <p14:creationId xmlns:p14="http://schemas.microsoft.com/office/powerpoint/2010/main" val="363281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3CE7-2ADB-40AE-A366-0ACF5D1443F0}"/>
              </a:ext>
            </a:extLst>
          </p:cNvPr>
          <p:cNvSpPr>
            <a:spLocks noGrp="1"/>
          </p:cNvSpPr>
          <p:nvPr>
            <p:ph type="title"/>
          </p:nvPr>
        </p:nvSpPr>
        <p:spPr/>
        <p:txBody>
          <a:bodyPr/>
          <a:lstStyle/>
          <a:p>
            <a:r>
              <a:rPr lang="en-US"/>
              <a:t>Thank you for attention! </a:t>
            </a:r>
            <a:endParaRPr lang="en-US" dirty="0"/>
          </a:p>
        </p:txBody>
      </p:sp>
      <p:pic>
        <p:nvPicPr>
          <p:cNvPr id="4" name="Picture 4" descr="Graphical user interface&#10;&#10;Description automatically generated">
            <a:extLst>
              <a:ext uri="{FF2B5EF4-FFF2-40B4-BE49-F238E27FC236}">
                <a16:creationId xmlns:a16="http://schemas.microsoft.com/office/drawing/2014/main" id="{FB6F2029-EE78-4541-941F-55009A04132A}"/>
              </a:ext>
            </a:extLst>
          </p:cNvPr>
          <p:cNvPicPr>
            <a:picLocks noGrp="1" noChangeAspect="1"/>
          </p:cNvPicPr>
          <p:nvPr>
            <p:ph idx="1"/>
          </p:nvPr>
        </p:nvPicPr>
        <p:blipFill>
          <a:blip r:embed="rId2"/>
          <a:stretch>
            <a:fillRect/>
          </a:stretch>
        </p:blipFill>
        <p:spPr>
          <a:xfrm>
            <a:off x="155574" y="2415609"/>
            <a:ext cx="8360966" cy="3760764"/>
          </a:xfrm>
        </p:spPr>
      </p:pic>
      <p:sp>
        <p:nvSpPr>
          <p:cNvPr id="6" name="TextBox 5">
            <a:extLst>
              <a:ext uri="{FF2B5EF4-FFF2-40B4-BE49-F238E27FC236}">
                <a16:creationId xmlns:a16="http://schemas.microsoft.com/office/drawing/2014/main" id="{F407C348-8C63-46E3-AFD0-006F5252ABB7}"/>
              </a:ext>
            </a:extLst>
          </p:cNvPr>
          <p:cNvSpPr txBox="1"/>
          <p:nvPr/>
        </p:nvSpPr>
        <p:spPr>
          <a:xfrm>
            <a:off x="8781658" y="547270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Project by Volodymyr Sheshulkov</a:t>
            </a:r>
            <a:endParaRPr lang="en-US"/>
          </a:p>
        </p:txBody>
      </p:sp>
    </p:spTree>
    <p:extLst>
      <p:ext uri="{BB962C8B-B14F-4D97-AF65-F5344CB8AC3E}">
        <p14:creationId xmlns:p14="http://schemas.microsoft.com/office/powerpoint/2010/main" val="167759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9CC1-0BBE-44D7-82E0-ADCBA3B05EFA}"/>
              </a:ext>
            </a:extLst>
          </p:cNvPr>
          <p:cNvSpPr>
            <a:spLocks noGrp="1"/>
          </p:cNvSpPr>
          <p:nvPr>
            <p:ph type="title"/>
          </p:nvPr>
        </p:nvSpPr>
        <p:spPr/>
        <p:txBody>
          <a:bodyPr/>
          <a:lstStyle/>
          <a:p>
            <a:r>
              <a:rPr lang="en-US"/>
              <a:t>The main idea is</a:t>
            </a:r>
          </a:p>
        </p:txBody>
      </p:sp>
      <p:sp>
        <p:nvSpPr>
          <p:cNvPr id="3" name="Content Placeholder 2">
            <a:extLst>
              <a:ext uri="{FF2B5EF4-FFF2-40B4-BE49-F238E27FC236}">
                <a16:creationId xmlns:a16="http://schemas.microsoft.com/office/drawing/2014/main" id="{F6C50C47-2A29-4DA4-8358-E3B3B33891FA}"/>
              </a:ext>
            </a:extLst>
          </p:cNvPr>
          <p:cNvSpPr>
            <a:spLocks noGrp="1"/>
          </p:cNvSpPr>
          <p:nvPr>
            <p:ph idx="1"/>
          </p:nvPr>
        </p:nvSpPr>
        <p:spPr/>
        <p:txBody>
          <a:bodyPr vert="horz" lIns="91440" tIns="45720" rIns="91440" bIns="45720" rtlCol="0" anchor="t">
            <a:normAutofit/>
          </a:bodyPr>
          <a:lstStyle/>
          <a:p>
            <a:r>
              <a:rPr lang="en">
                <a:latin typeface="Century Gothic"/>
              </a:rPr>
              <a:t>The main idea of ​​this project is to create a simple CI/CD chain. At the end of this project, we will have 1 Developer, 1 Web Server (PROD), 1 Jenkins-Master. I also decided to use Ansible and write a simple playbook in which I described the configuration of our Web Servera. So I'm going to add an instance for Ansible-Master as well.</a:t>
            </a:r>
            <a:endParaRPr lang="en-US">
              <a:latin typeface="Century Gothic"/>
            </a:endParaRPr>
          </a:p>
          <a:p>
            <a:endParaRPr lang="en-US" dirty="0"/>
          </a:p>
        </p:txBody>
      </p:sp>
    </p:spTree>
    <p:extLst>
      <p:ext uri="{BB962C8B-B14F-4D97-AF65-F5344CB8AC3E}">
        <p14:creationId xmlns:p14="http://schemas.microsoft.com/office/powerpoint/2010/main" val="152974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20CCBB0-75D1-4AA0-AFB3-537F8E4A518E}"/>
              </a:ext>
            </a:extLst>
          </p:cNvPr>
          <p:cNvSpPr>
            <a:spLocks noGrp="1"/>
          </p:cNvSpPr>
          <p:nvPr>
            <p:ph type="title"/>
          </p:nvPr>
        </p:nvSpPr>
        <p:spPr>
          <a:xfrm>
            <a:off x="1154954" y="973668"/>
            <a:ext cx="8761413" cy="706964"/>
          </a:xfrm>
        </p:spPr>
        <p:txBody>
          <a:bodyPr>
            <a:normAutofit/>
          </a:bodyPr>
          <a:lstStyle/>
          <a:p>
            <a:r>
              <a:rPr lang="en-US">
                <a:solidFill>
                  <a:srgbClr val="FFFFFF"/>
                </a:solidFill>
              </a:rPr>
              <a:t>Project Steps</a:t>
            </a:r>
          </a:p>
        </p:txBody>
      </p:sp>
      <p:sp>
        <p:nvSpPr>
          <p:cNvPr id="59" name="Rectangle 5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2" name="Content Placeholder 2">
            <a:extLst>
              <a:ext uri="{FF2B5EF4-FFF2-40B4-BE49-F238E27FC236}">
                <a16:creationId xmlns:a16="http://schemas.microsoft.com/office/drawing/2014/main" id="{9524F432-7DD5-45BA-8C6F-9B82C64459C7}"/>
              </a:ext>
            </a:extLst>
          </p:cNvPr>
          <p:cNvGraphicFramePr>
            <a:graphicFrameLocks noGrp="1"/>
          </p:cNvGraphicFramePr>
          <p:nvPr>
            <p:ph idx="1"/>
            <p:extLst>
              <p:ext uri="{D42A27DB-BD31-4B8C-83A1-F6EECF244321}">
                <p14:modId xmlns:p14="http://schemas.microsoft.com/office/powerpoint/2010/main" val="389716309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21532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E9F0-DF81-4631-8F7C-556F786D6FE5}"/>
              </a:ext>
            </a:extLst>
          </p:cNvPr>
          <p:cNvSpPr>
            <a:spLocks noGrp="1"/>
          </p:cNvSpPr>
          <p:nvPr>
            <p:ph type="title"/>
          </p:nvPr>
        </p:nvSpPr>
        <p:spPr>
          <a:xfrm>
            <a:off x="1154954" y="973668"/>
            <a:ext cx="8761413" cy="1030814"/>
          </a:xfrm>
        </p:spPr>
        <p:txBody>
          <a:bodyPr/>
          <a:lstStyle/>
          <a:p>
            <a:r>
              <a:rPr lang="en-US" sz="3200"/>
              <a:t>Step 1. </a:t>
            </a:r>
            <a:r>
              <a:rPr lang="en-US" sz="3200">
                <a:ea typeface="+mj-lt"/>
                <a:cs typeface="+mj-lt"/>
              </a:rPr>
              <a:t>Let's create four instances for our purpose.</a:t>
            </a:r>
          </a:p>
          <a:p>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801DE17C-AB95-47ED-964D-F3481490C23C}"/>
              </a:ext>
            </a:extLst>
          </p:cNvPr>
          <p:cNvPicPr>
            <a:picLocks noGrp="1" noChangeAspect="1"/>
          </p:cNvPicPr>
          <p:nvPr>
            <p:ph idx="1"/>
          </p:nvPr>
        </p:nvPicPr>
        <p:blipFill>
          <a:blip r:embed="rId2"/>
          <a:stretch>
            <a:fillRect/>
          </a:stretch>
        </p:blipFill>
        <p:spPr>
          <a:xfrm>
            <a:off x="1154954" y="3171959"/>
            <a:ext cx="8825659" cy="2279383"/>
          </a:xfrm>
        </p:spPr>
      </p:pic>
    </p:spTree>
    <p:extLst>
      <p:ext uri="{BB962C8B-B14F-4D97-AF65-F5344CB8AC3E}">
        <p14:creationId xmlns:p14="http://schemas.microsoft.com/office/powerpoint/2010/main" val="248094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748D-0874-42E3-9CFB-C1FCA3FDC53D}"/>
              </a:ext>
            </a:extLst>
          </p:cNvPr>
          <p:cNvSpPr>
            <a:spLocks noGrp="1"/>
          </p:cNvSpPr>
          <p:nvPr>
            <p:ph type="title"/>
          </p:nvPr>
        </p:nvSpPr>
        <p:spPr>
          <a:xfrm>
            <a:off x="1154954" y="670956"/>
            <a:ext cx="8761413" cy="1249758"/>
          </a:xfrm>
        </p:spPr>
        <p:txBody>
          <a:bodyPr>
            <a:normAutofit fontScale="90000"/>
          </a:bodyPr>
          <a:lstStyle/>
          <a:p>
            <a:pPr>
              <a:lnSpc>
                <a:spcPct val="90000"/>
              </a:lnSpc>
            </a:pPr>
            <a:br>
              <a:rPr lang="en-US" dirty="0"/>
            </a:br>
            <a:r>
              <a:rPr lang="en-US"/>
              <a:t>Step 2. </a:t>
            </a:r>
            <a:r>
              <a:rPr lang="en-US">
                <a:ea typeface="+mj-lt"/>
                <a:cs typeface="+mj-lt"/>
              </a:rPr>
              <a:t> Set up Git on Dev-workstation and connected it with GitHub repository</a:t>
            </a:r>
            <a:endParaRPr lang="en-US" dirty="0">
              <a:ea typeface="+mj-lt"/>
              <a:cs typeface="+mj-lt"/>
            </a:endParaRPr>
          </a:p>
          <a:p>
            <a:pPr>
              <a:lnSpc>
                <a:spcPct val="90000"/>
              </a:lnSpc>
            </a:pPr>
            <a:endParaRPr lang="en-US" dirty="0"/>
          </a:p>
        </p:txBody>
      </p:sp>
      <p:sp>
        <p:nvSpPr>
          <p:cNvPr id="3" name="Content Placeholder 2">
            <a:extLst>
              <a:ext uri="{FF2B5EF4-FFF2-40B4-BE49-F238E27FC236}">
                <a16:creationId xmlns:a16="http://schemas.microsoft.com/office/drawing/2014/main" id="{F81236E6-1753-43EC-94C5-0386729D8611}"/>
              </a:ext>
            </a:extLst>
          </p:cNvPr>
          <p:cNvSpPr>
            <a:spLocks noGrp="1"/>
          </p:cNvSpPr>
          <p:nvPr>
            <p:ph idx="1"/>
          </p:nvPr>
        </p:nvSpPr>
        <p:spPr>
          <a:xfrm>
            <a:off x="1154955" y="2603500"/>
            <a:ext cx="3481054" cy="3416300"/>
          </a:xfrm>
        </p:spPr>
        <p:txBody>
          <a:bodyPr vert="horz" lIns="91440" tIns="45720" rIns="91440" bIns="45720" rtlCol="0" anchor="ctr">
            <a:noAutofit/>
          </a:bodyPr>
          <a:lstStyle/>
          <a:p>
            <a:r>
              <a:rPr lang="en-US" dirty="0"/>
              <a:t>We going to use ec2 instances along this project. After we created instance for Developer we have to set up Git. Before that I created the repository to connect. For connecting to this repository I configured access via </a:t>
            </a:r>
            <a:r>
              <a:rPr lang="en-US" err="1"/>
              <a:t>ssh</a:t>
            </a:r>
            <a:r>
              <a:rPr lang="en-US" dirty="0"/>
              <a:t>. </a:t>
            </a:r>
          </a:p>
          <a:p>
            <a:r>
              <a:rPr lang="en-US" dirty="0"/>
              <a:t>Let's check if it's works with push.</a:t>
            </a:r>
          </a:p>
        </p:txBody>
      </p:sp>
      <p:pic>
        <p:nvPicPr>
          <p:cNvPr id="4" name="Picture 4" descr="Text&#10;&#10;Description automatically generated">
            <a:extLst>
              <a:ext uri="{FF2B5EF4-FFF2-40B4-BE49-F238E27FC236}">
                <a16:creationId xmlns:a16="http://schemas.microsoft.com/office/drawing/2014/main" id="{F2CB68F4-30E7-4DF7-822E-EB540B84EA78}"/>
              </a:ext>
            </a:extLst>
          </p:cNvPr>
          <p:cNvPicPr>
            <a:picLocks noChangeAspect="1"/>
          </p:cNvPicPr>
          <p:nvPr/>
        </p:nvPicPr>
        <p:blipFill rotWithShape="1">
          <a:blip r:embed="rId2"/>
          <a:srcRect r="19180" b="2"/>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8370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BDC1-B6BC-4BD5-9C03-C09A0C83FBFD}"/>
              </a:ext>
            </a:extLst>
          </p:cNvPr>
          <p:cNvSpPr>
            <a:spLocks noGrp="1"/>
          </p:cNvSpPr>
          <p:nvPr>
            <p:ph type="title"/>
          </p:nvPr>
        </p:nvSpPr>
        <p:spPr>
          <a:xfrm>
            <a:off x="1154954" y="973668"/>
            <a:ext cx="8761413" cy="706964"/>
          </a:xfrm>
        </p:spPr>
        <p:txBody>
          <a:bodyPr>
            <a:noAutofit/>
          </a:bodyPr>
          <a:lstStyle/>
          <a:p>
            <a:pPr>
              <a:lnSpc>
                <a:spcPct val="90000"/>
              </a:lnSpc>
            </a:pPr>
            <a:r>
              <a:rPr lang="en-US" sz="3200">
                <a:ea typeface="+mj-lt"/>
                <a:cs typeface="+mj-lt"/>
              </a:rPr>
              <a:t>Step 3.  Install Ansible and write playbook to configure our Web Server.</a:t>
            </a:r>
            <a:endParaRPr lang="en-US" sz="3200"/>
          </a:p>
        </p:txBody>
      </p:sp>
      <p:sp>
        <p:nvSpPr>
          <p:cNvPr id="11" name="Content Placeholder 10">
            <a:extLst>
              <a:ext uri="{FF2B5EF4-FFF2-40B4-BE49-F238E27FC236}">
                <a16:creationId xmlns:a16="http://schemas.microsoft.com/office/drawing/2014/main" id="{21C627F9-26FC-4AD6-B53D-981268475025}"/>
              </a:ext>
            </a:extLst>
          </p:cNvPr>
          <p:cNvSpPr>
            <a:spLocks noGrp="1"/>
          </p:cNvSpPr>
          <p:nvPr>
            <p:ph idx="1"/>
          </p:nvPr>
        </p:nvSpPr>
        <p:spPr>
          <a:xfrm>
            <a:off x="1154955" y="2603500"/>
            <a:ext cx="3481054" cy="3416300"/>
          </a:xfrm>
        </p:spPr>
        <p:txBody>
          <a:bodyPr anchor="ctr">
            <a:normAutofit/>
          </a:bodyPr>
          <a:lstStyle/>
          <a:p>
            <a:r>
              <a:rPr lang="en-US">
                <a:ea typeface="+mn-lt"/>
                <a:cs typeface="+mn-lt"/>
              </a:rPr>
              <a:t>Using build-in modules we configure the state of our Web Server. </a:t>
            </a:r>
          </a:p>
          <a:p>
            <a:r>
              <a:rPr lang="en-US">
                <a:ea typeface="+mn-lt"/>
                <a:cs typeface="+mn-lt"/>
              </a:rPr>
              <a:t>What this playbook is done? Install apache2, then configure it to be enabled with boot and change the owner of index.html so that we will be able to change it using Jenkins.</a:t>
            </a:r>
            <a:endParaRPr lang="en-US"/>
          </a:p>
        </p:txBody>
      </p:sp>
      <p:pic>
        <p:nvPicPr>
          <p:cNvPr id="7" name="Picture 7" descr="Text&#10;&#10;Description automatically generated">
            <a:extLst>
              <a:ext uri="{FF2B5EF4-FFF2-40B4-BE49-F238E27FC236}">
                <a16:creationId xmlns:a16="http://schemas.microsoft.com/office/drawing/2014/main" id="{6F96919B-EF5A-4019-B805-F5227AF19854}"/>
              </a:ext>
            </a:extLst>
          </p:cNvPr>
          <p:cNvPicPr>
            <a:picLocks noChangeAspect="1"/>
          </p:cNvPicPr>
          <p:nvPr/>
        </p:nvPicPr>
        <p:blipFill rotWithShape="1">
          <a:blip r:embed="rId2"/>
          <a:srcRect t="3753" b="2723"/>
          <a:stretch/>
        </p:blipFill>
        <p:spPr>
          <a:xfrm>
            <a:off x="4984956" y="2775951"/>
            <a:ext cx="6242308" cy="310891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4020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6A93-297E-48FF-BA19-70A1700E62E7}"/>
              </a:ext>
            </a:extLst>
          </p:cNvPr>
          <p:cNvSpPr>
            <a:spLocks noGrp="1"/>
          </p:cNvSpPr>
          <p:nvPr>
            <p:ph type="title"/>
          </p:nvPr>
        </p:nvSpPr>
        <p:spPr>
          <a:xfrm>
            <a:off x="1154954" y="973668"/>
            <a:ext cx="8761413" cy="706964"/>
          </a:xfrm>
        </p:spPr>
        <p:txBody>
          <a:bodyPr>
            <a:normAutofit/>
          </a:bodyPr>
          <a:lstStyle/>
          <a:p>
            <a:r>
              <a:rPr lang="en-US"/>
              <a:t>Check how it works.</a:t>
            </a:r>
            <a:endParaRPr lang="en-US" dirty="0"/>
          </a:p>
        </p:txBody>
      </p:sp>
      <p:sp>
        <p:nvSpPr>
          <p:cNvPr id="8" name="Content Placeholder 7">
            <a:extLst>
              <a:ext uri="{FF2B5EF4-FFF2-40B4-BE49-F238E27FC236}">
                <a16:creationId xmlns:a16="http://schemas.microsoft.com/office/drawing/2014/main" id="{3BF0E715-53B2-4836-8B27-6E063E8F3254}"/>
              </a:ext>
            </a:extLst>
          </p:cNvPr>
          <p:cNvSpPr>
            <a:spLocks noGrp="1"/>
          </p:cNvSpPr>
          <p:nvPr>
            <p:ph idx="1"/>
          </p:nvPr>
        </p:nvSpPr>
        <p:spPr>
          <a:xfrm>
            <a:off x="1154955" y="2603500"/>
            <a:ext cx="3481054" cy="3416300"/>
          </a:xfrm>
        </p:spPr>
        <p:txBody>
          <a:bodyPr anchor="ctr">
            <a:normAutofit/>
          </a:bodyPr>
          <a:lstStyle/>
          <a:p>
            <a:r>
              <a:rPr lang="en">
                <a:latin typeface="Century Gothic"/>
              </a:rPr>
              <a:t>I have run this playbook before so nothing has changed. Everything is already in the right state. And that's cool.</a:t>
            </a:r>
            <a:endParaRPr lang="en-US">
              <a:latin typeface="Century Gothic"/>
            </a:endParaRPr>
          </a:p>
        </p:txBody>
      </p:sp>
      <p:pic>
        <p:nvPicPr>
          <p:cNvPr id="4" name="Picture 4" descr="Text&#10;&#10;Description automatically generated">
            <a:extLst>
              <a:ext uri="{FF2B5EF4-FFF2-40B4-BE49-F238E27FC236}">
                <a16:creationId xmlns:a16="http://schemas.microsoft.com/office/drawing/2014/main" id="{A9C622D3-510C-46A8-80AA-56D9B97AE1E3}"/>
              </a:ext>
            </a:extLst>
          </p:cNvPr>
          <p:cNvPicPr>
            <a:picLocks noChangeAspect="1"/>
          </p:cNvPicPr>
          <p:nvPr/>
        </p:nvPicPr>
        <p:blipFill rotWithShape="1">
          <a:blip r:embed="rId2"/>
          <a:srcRect r="4621"/>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350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A9A9-ACFB-427F-90B9-C3B8AA5E1CB1}"/>
              </a:ext>
            </a:extLst>
          </p:cNvPr>
          <p:cNvSpPr>
            <a:spLocks noGrp="1"/>
          </p:cNvSpPr>
          <p:nvPr>
            <p:ph type="title"/>
          </p:nvPr>
        </p:nvSpPr>
        <p:spPr>
          <a:xfrm>
            <a:off x="1154954" y="973668"/>
            <a:ext cx="8761413" cy="706964"/>
          </a:xfrm>
        </p:spPr>
        <p:txBody>
          <a:bodyPr vert="horz" lIns="91440" tIns="45720" rIns="91440" bIns="45720" rtlCol="0" anchor="ctr">
            <a:noAutofit/>
          </a:bodyPr>
          <a:lstStyle/>
          <a:p>
            <a:pPr>
              <a:lnSpc>
                <a:spcPct val="90000"/>
              </a:lnSpc>
            </a:pPr>
            <a:r>
              <a:rPr lang="en-US" sz="3200">
                <a:ea typeface="+mj-lt"/>
                <a:cs typeface="+mj-lt"/>
              </a:rPr>
              <a:t>Step 4.Install Java and Jenkins. Connecting Jenkins and GitHub via Webhook. </a:t>
            </a:r>
          </a:p>
          <a:p>
            <a:pPr>
              <a:lnSpc>
                <a:spcPct val="90000"/>
              </a:lnSpc>
            </a:pPr>
            <a:endParaRPr lang="en-US" sz="2000"/>
          </a:p>
        </p:txBody>
      </p:sp>
      <p:sp>
        <p:nvSpPr>
          <p:cNvPr id="8" name="Content Placeholder 7">
            <a:extLst>
              <a:ext uri="{FF2B5EF4-FFF2-40B4-BE49-F238E27FC236}">
                <a16:creationId xmlns:a16="http://schemas.microsoft.com/office/drawing/2014/main" id="{063700BE-8890-4A1D-BAEF-0C417A5FCBC2}"/>
              </a:ext>
            </a:extLst>
          </p:cNvPr>
          <p:cNvSpPr>
            <a:spLocks noGrp="1"/>
          </p:cNvSpPr>
          <p:nvPr>
            <p:ph idx="1"/>
          </p:nvPr>
        </p:nvSpPr>
        <p:spPr>
          <a:xfrm>
            <a:off x="1154955" y="2603500"/>
            <a:ext cx="3481054" cy="3416300"/>
          </a:xfrm>
        </p:spPr>
        <p:txBody>
          <a:bodyPr anchor="ctr">
            <a:normAutofit/>
          </a:bodyPr>
          <a:lstStyle/>
          <a:p>
            <a:r>
              <a:rPr lang="en-US">
                <a:ea typeface="+mn-lt"/>
                <a:cs typeface="+mn-lt"/>
              </a:rPr>
              <a:t>I have already done these steps earlier, so we only need to check if everything is up and running. And it does</a:t>
            </a:r>
            <a:r>
              <a:rPr lang="en-US" sz="1600">
                <a:ea typeface="+mn-lt"/>
                <a:cs typeface="+mn-lt"/>
              </a:rPr>
              <a:t>!</a:t>
            </a:r>
            <a:endParaRPr lang="en-US" sz="1600"/>
          </a:p>
        </p:txBody>
      </p:sp>
      <p:pic>
        <p:nvPicPr>
          <p:cNvPr id="4" name="Picture 4" descr="Text&#10;&#10;Description automatically generated">
            <a:extLst>
              <a:ext uri="{FF2B5EF4-FFF2-40B4-BE49-F238E27FC236}">
                <a16:creationId xmlns:a16="http://schemas.microsoft.com/office/drawing/2014/main" id="{1D29B4F0-7F5E-4549-8AC3-0615586BB624}"/>
              </a:ext>
            </a:extLst>
          </p:cNvPr>
          <p:cNvPicPr>
            <a:picLocks noChangeAspect="1"/>
          </p:cNvPicPr>
          <p:nvPr/>
        </p:nvPicPr>
        <p:blipFill rotWithShape="1">
          <a:blip r:embed="rId2"/>
          <a:srcRect r="23195" b="1"/>
          <a:stretch/>
        </p:blipFill>
        <p:spPr>
          <a:xfrm>
            <a:off x="4984956" y="2775951"/>
            <a:ext cx="6346692" cy="316110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40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DDD8-11F0-440A-B5AE-5BD6D76AB931}"/>
              </a:ext>
            </a:extLst>
          </p:cNvPr>
          <p:cNvSpPr>
            <a:spLocks noGrp="1"/>
          </p:cNvSpPr>
          <p:nvPr>
            <p:ph type="title"/>
          </p:nvPr>
        </p:nvSpPr>
        <p:spPr>
          <a:xfrm>
            <a:off x="1154954" y="973668"/>
            <a:ext cx="8761413" cy="706964"/>
          </a:xfrm>
        </p:spPr>
        <p:txBody>
          <a:bodyPr>
            <a:normAutofit/>
          </a:bodyPr>
          <a:lstStyle/>
          <a:p>
            <a:r>
              <a:rPr lang="en-US">
                <a:ea typeface="+mj-lt"/>
                <a:cs typeface="+mj-lt"/>
              </a:rPr>
              <a:t>Configuring a trigger via a webhook</a:t>
            </a:r>
          </a:p>
        </p:txBody>
      </p:sp>
      <p:sp>
        <p:nvSpPr>
          <p:cNvPr id="8" name="Content Placeholder 7">
            <a:extLst>
              <a:ext uri="{FF2B5EF4-FFF2-40B4-BE49-F238E27FC236}">
                <a16:creationId xmlns:a16="http://schemas.microsoft.com/office/drawing/2014/main" id="{2BB5346A-1E54-470E-8578-1643DDBF028C}"/>
              </a:ext>
            </a:extLst>
          </p:cNvPr>
          <p:cNvSpPr>
            <a:spLocks noGrp="1"/>
          </p:cNvSpPr>
          <p:nvPr>
            <p:ph idx="1"/>
          </p:nvPr>
        </p:nvSpPr>
        <p:spPr>
          <a:xfrm>
            <a:off x="1154955" y="2603500"/>
            <a:ext cx="3481054" cy="3416300"/>
          </a:xfrm>
        </p:spPr>
        <p:txBody>
          <a:bodyPr anchor="ctr">
            <a:normAutofit/>
          </a:bodyPr>
          <a:lstStyle/>
          <a:p>
            <a:r>
              <a:rPr lang="en-US">
                <a:ea typeface="+mn-lt"/>
                <a:cs typeface="+mn-lt"/>
              </a:rPr>
              <a:t>When our developer pushes something to the repository it will send a POST request to our Jenkins-Master. After that, Jenkins will be triggered to look if something new in this repository appears?</a:t>
            </a:r>
          </a:p>
        </p:txBody>
      </p:sp>
      <p:pic>
        <p:nvPicPr>
          <p:cNvPr id="4" name="Picture 4" descr="Graphical user interface, text, application&#10;&#10;Description automatically generated">
            <a:extLst>
              <a:ext uri="{FF2B5EF4-FFF2-40B4-BE49-F238E27FC236}">
                <a16:creationId xmlns:a16="http://schemas.microsoft.com/office/drawing/2014/main" id="{716E5CC5-A59E-423B-ACDC-98F29B0D853C}"/>
              </a:ext>
            </a:extLst>
          </p:cNvPr>
          <p:cNvPicPr>
            <a:picLocks noChangeAspect="1"/>
          </p:cNvPicPr>
          <p:nvPr/>
        </p:nvPicPr>
        <p:blipFill rotWithShape="1">
          <a:blip r:embed="rId2"/>
          <a:srcRect b="11464"/>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49320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EPAM Winter 2020-2021  Final Task</vt:lpstr>
      <vt:lpstr>The main idea is</vt:lpstr>
      <vt:lpstr>Project Steps</vt:lpstr>
      <vt:lpstr>Step 1. Let's create four instances for our purpose. </vt:lpstr>
      <vt:lpstr> Step 2.  Set up Git on Dev-workstation and connected it with GitHub repository </vt:lpstr>
      <vt:lpstr>Step 3.  Install Ansible and write playbook to configure our Web Server.</vt:lpstr>
      <vt:lpstr>Check how it works.</vt:lpstr>
      <vt:lpstr>Step 4.Install Java and Jenkins. Connecting Jenkins and GitHub via Webhook.  </vt:lpstr>
      <vt:lpstr>Configuring a trigger via a webhook</vt:lpstr>
      <vt:lpstr>Step 5. Configure Build actions in Jenkins</vt:lpstr>
      <vt:lpstr>Pre-configuration for working with the remote repository.</vt:lpstr>
      <vt:lpstr>Add simple build actions, test and delivery to our Web Server.</vt:lpstr>
      <vt:lpstr>Let's check the result.</vt:lpstr>
      <vt:lpstr>Thank you for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792</cp:revision>
  <dcterms:created xsi:type="dcterms:W3CDTF">2021-03-25T23:54:38Z</dcterms:created>
  <dcterms:modified xsi:type="dcterms:W3CDTF">2021-03-26T11:57:03Z</dcterms:modified>
</cp:coreProperties>
</file>